
<file path=[Content_Types].xml><?xml version="1.0" encoding="utf-8"?>
<Types xmlns="http://schemas.openxmlformats.org/package/2006/content-types">
  <Override PartName="/customXml/itemProps35.xml" ContentType="application/vnd.openxmlformats-officedocument.customXmlProperties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customXml/itemProps13.xml" ContentType="application/vnd.openxmlformats-officedocument.customXmlProperties+xml"/>
  <Override PartName="/customXml/itemProps24.xml" ContentType="application/vnd.openxmlformats-officedocument.customXmlPropertie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customXml/itemProps11.xml" ContentType="application/vnd.openxmlformats-officedocument.customXmlProperties+xml"/>
  <Override PartName="/customXml/itemProps22.xml" ContentType="application/vnd.openxmlformats-officedocument.customXmlProperties+xml"/>
  <Override PartName="/customXml/itemProps31.xml" ContentType="application/vnd.openxmlformats-officedocument.customXmlProperti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customXml/itemProps20.xml" ContentType="application/vnd.openxmlformats-officedocument.customXmlProperties+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customXml/itemProps8.xml" ContentType="application/vnd.openxmlformats-officedocument.customXml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customXml/itemProps6.xml" ContentType="application/vnd.openxmlformats-officedocument.customXmlProperties+xml"/>
  <Override PartName="/customXml/itemProps29.xml" ContentType="application/vnd.openxmlformats-officedocument.customXmlProperties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customXml/itemProps4.xml" ContentType="application/vnd.openxmlformats-officedocument.customXmlProperties+xml"/>
  <Override PartName="/customXml/itemProps18.xml" ContentType="application/vnd.openxmlformats-officedocument.customXmlProperties+xml"/>
  <Override PartName="/customXml/itemProps27.xml" ContentType="application/vnd.openxmlformats-officedocument.customXmlProperties+xml"/>
  <Override PartName="/customXml/itemProps36.xml" ContentType="application/vnd.openxmlformats-officedocument.customXmlPropertie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customXml/itemProps2.xml" ContentType="application/vnd.openxmlformats-officedocument.customXmlProperties+xml"/>
  <Override PartName="/customXml/itemProps16.xml" ContentType="application/vnd.openxmlformats-officedocument.customXmlProperties+xml"/>
  <Override PartName="/customXml/itemProps25.xml" ContentType="application/vnd.openxmlformats-officedocument.customXmlProperties+xml"/>
  <Override PartName="/customXml/itemProps34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customXml/itemProps14.xml" ContentType="application/vnd.openxmlformats-officedocument.customXmlProperties+xml"/>
  <Override PartName="/customXml/itemProps23.xml" ContentType="application/vnd.openxmlformats-officedocument.customXmlProperties+xml"/>
  <Override PartName="/customXml/itemProps32.xml" ContentType="application/vnd.openxmlformats-officedocument.customXmlProperti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customXml/itemProps12.xml" ContentType="application/vnd.openxmlformats-officedocument.customXmlProperties+xml"/>
  <Override PartName="/customXml/itemProps21.xml" ContentType="application/vnd.openxmlformats-officedocument.customXmlProperties+xml"/>
  <Override PartName="/customXml/itemProps30.xml" ContentType="application/vnd.openxmlformats-officedocument.customXmlProperti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customXml/itemProps10.xml" ContentType="application/vnd.openxmlformats-officedocument.customXmlProperties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customXml/itemProps9.xml" ContentType="application/vnd.openxmlformats-officedocument.customXml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customXml/itemProps7.xml" ContentType="application/vnd.openxmlformats-officedocument.customXmlProperties+xml"/>
  <Override PartName="/ppt/notesSlides/notesSlide6.xml" ContentType="application/vnd.openxmlformats-officedocument.presentationml.notesSlide+xml"/>
  <Override PartName="/customXml/itemProps5.xml" ContentType="application/vnd.openxmlformats-officedocument.customXmlProperties+xml"/>
  <Override PartName="/customXml/itemProps17.xml" ContentType="application/vnd.openxmlformats-officedocument.customXmlProperties+xml"/>
  <Override PartName="/customXml/itemProps19.xml" ContentType="application/vnd.openxmlformats-officedocument.customXmlProperties+xml"/>
  <Override PartName="/customXml/itemProps28.xml" ContentType="application/vnd.openxmlformats-officedocument.customXmlProperties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15.xml" ContentType="application/vnd.openxmlformats-officedocument.customXmlProperties+xml"/>
  <Override PartName="/customXml/itemProps26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3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37"/>
  </p:sldMasterIdLst>
  <p:notesMasterIdLst>
    <p:notesMasterId r:id="rId65"/>
  </p:notesMasterIdLst>
  <p:handoutMasterIdLst>
    <p:handoutMasterId r:id="rId66"/>
  </p:handoutMasterIdLst>
  <p:sldIdLst>
    <p:sldId id="692" r:id="rId38"/>
    <p:sldId id="674" r:id="rId39"/>
    <p:sldId id="336" r:id="rId40"/>
    <p:sldId id="334" r:id="rId41"/>
    <p:sldId id="682" r:id="rId42"/>
    <p:sldId id="685" r:id="rId43"/>
    <p:sldId id="683" r:id="rId44"/>
    <p:sldId id="686" r:id="rId45"/>
    <p:sldId id="688" r:id="rId46"/>
    <p:sldId id="689" r:id="rId47"/>
    <p:sldId id="690" r:id="rId48"/>
    <p:sldId id="691" r:id="rId49"/>
    <p:sldId id="695" r:id="rId50"/>
    <p:sldId id="317" r:id="rId51"/>
    <p:sldId id="681" r:id="rId52"/>
    <p:sldId id="318" r:id="rId53"/>
    <p:sldId id="319" r:id="rId54"/>
    <p:sldId id="320" r:id="rId55"/>
    <p:sldId id="661" r:id="rId56"/>
    <p:sldId id="321" r:id="rId57"/>
    <p:sldId id="322" r:id="rId58"/>
    <p:sldId id="665" r:id="rId59"/>
    <p:sldId id="323" r:id="rId60"/>
    <p:sldId id="666" r:id="rId61"/>
    <p:sldId id="670" r:id="rId62"/>
    <p:sldId id="693" r:id="rId63"/>
    <p:sldId id="694" r:id="rId64"/>
  </p:sldIdLst>
  <p:sldSz cx="9144000" cy="6858000" type="screen4x3"/>
  <p:notesSz cx="6797675" cy="9926638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093">
          <p15:clr>
            <a:srgbClr val="A4A3A4"/>
          </p15:clr>
        </p15:guide>
        <p15:guide id="2" orient="horz" pos="4089">
          <p15:clr>
            <a:srgbClr val="A4A3A4"/>
          </p15:clr>
        </p15:guide>
        <p15:guide id="3" orient="horz" pos="1695">
          <p15:clr>
            <a:srgbClr val="A4A3A4"/>
          </p15:clr>
        </p15:guide>
        <p15:guide id="4" orient="horz" pos="3912">
          <p15:clr>
            <a:srgbClr val="A4A3A4"/>
          </p15:clr>
        </p15:guide>
        <p15:guide id="5" pos="2944">
          <p15:clr>
            <a:srgbClr val="A4A3A4"/>
          </p15:clr>
        </p15:guide>
        <p15:guide id="6" pos="226">
          <p15:clr>
            <a:srgbClr val="A4A3A4"/>
          </p15:clr>
        </p15:guide>
        <p15:guide id="7" pos="5534">
          <p15:clr>
            <a:srgbClr val="A4A3A4"/>
          </p15:clr>
        </p15:guide>
        <p15:guide id="8" pos="281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B71234"/>
    <a:srgbClr val="E3E4E4"/>
    <a:srgbClr val="616365"/>
    <a:srgbClr val="E9E9E9"/>
    <a:srgbClr val="EDEDED"/>
    <a:srgbClr val="B3D399"/>
    <a:srgbClr val="4EC5CD"/>
    <a:srgbClr val="3BBAC3"/>
    <a:srgbClr val="A4CD85"/>
    <a:srgbClr val="4DC5C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76" autoAdjust="0"/>
    <p:restoredTop sz="94505" autoAdjust="0"/>
  </p:normalViewPr>
  <p:slideViewPr>
    <p:cSldViewPr snapToGrid="0" snapToObjects="1">
      <p:cViewPr>
        <p:scale>
          <a:sx n="75" d="100"/>
          <a:sy n="75" d="100"/>
        </p:scale>
        <p:origin x="-1098" y="126"/>
      </p:cViewPr>
      <p:guideLst>
        <p:guide orient="horz" pos="1093"/>
        <p:guide orient="horz" pos="4089"/>
        <p:guide orient="horz" pos="1695"/>
        <p:guide orient="horz" pos="3912"/>
        <p:guide pos="2944"/>
        <p:guide pos="226"/>
        <p:guide pos="5534"/>
        <p:guide pos="281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98" d="100"/>
          <a:sy n="98" d="100"/>
        </p:scale>
        <p:origin x="-3564" y="-96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26" Type="http://schemas.openxmlformats.org/officeDocument/2006/relationships/customXml" Target="../customXml/item26.xml"/><Relationship Id="rId39" Type="http://schemas.openxmlformats.org/officeDocument/2006/relationships/slide" Target="slides/slide2.xml"/><Relationship Id="rId21" Type="http://schemas.openxmlformats.org/officeDocument/2006/relationships/customXml" Target="../customXml/item21.xml"/><Relationship Id="rId34" Type="http://schemas.openxmlformats.org/officeDocument/2006/relationships/customXml" Target="../customXml/item34.xml"/><Relationship Id="rId42" Type="http://schemas.openxmlformats.org/officeDocument/2006/relationships/slide" Target="slides/slide5.xml"/><Relationship Id="rId47" Type="http://schemas.openxmlformats.org/officeDocument/2006/relationships/slide" Target="slides/slide10.xml"/><Relationship Id="rId50" Type="http://schemas.openxmlformats.org/officeDocument/2006/relationships/slide" Target="slides/slide13.xml"/><Relationship Id="rId55" Type="http://schemas.openxmlformats.org/officeDocument/2006/relationships/slide" Target="slides/slide18.xml"/><Relationship Id="rId63" Type="http://schemas.openxmlformats.org/officeDocument/2006/relationships/slide" Target="slides/slide26.xml"/><Relationship Id="rId68" Type="http://schemas.openxmlformats.org/officeDocument/2006/relationships/viewProps" Target="viewProps.xml"/><Relationship Id="rId7" Type="http://schemas.openxmlformats.org/officeDocument/2006/relationships/customXml" Target="../customXml/item7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9" Type="http://schemas.openxmlformats.org/officeDocument/2006/relationships/customXml" Target="../customXml/item29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customXml" Target="../customXml/item11.xml"/><Relationship Id="rId24" Type="http://schemas.openxmlformats.org/officeDocument/2006/relationships/customXml" Target="../customXml/item24.xml"/><Relationship Id="rId32" Type="http://schemas.openxmlformats.org/officeDocument/2006/relationships/customXml" Target="../customXml/item32.xml"/><Relationship Id="rId37" Type="http://schemas.openxmlformats.org/officeDocument/2006/relationships/slideMaster" Target="slideMasters/slideMaster1.xml"/><Relationship Id="rId40" Type="http://schemas.openxmlformats.org/officeDocument/2006/relationships/slide" Target="slides/slide3.xml"/><Relationship Id="rId45" Type="http://schemas.openxmlformats.org/officeDocument/2006/relationships/slide" Target="slides/slide8.xml"/><Relationship Id="rId53" Type="http://schemas.openxmlformats.org/officeDocument/2006/relationships/slide" Target="slides/slide16.xml"/><Relationship Id="rId58" Type="http://schemas.openxmlformats.org/officeDocument/2006/relationships/slide" Target="slides/slide21.xml"/><Relationship Id="rId66" Type="http://schemas.openxmlformats.org/officeDocument/2006/relationships/handoutMaster" Target="handoutMasters/handoutMaster1.xml"/><Relationship Id="rId5" Type="http://schemas.openxmlformats.org/officeDocument/2006/relationships/customXml" Target="../customXml/item5.xml"/><Relationship Id="rId15" Type="http://schemas.openxmlformats.org/officeDocument/2006/relationships/customXml" Target="../customXml/item15.xml"/><Relationship Id="rId23" Type="http://schemas.openxmlformats.org/officeDocument/2006/relationships/customXml" Target="../customXml/item23.xml"/><Relationship Id="rId28" Type="http://schemas.openxmlformats.org/officeDocument/2006/relationships/customXml" Target="../customXml/item28.xml"/><Relationship Id="rId36" Type="http://schemas.openxmlformats.org/officeDocument/2006/relationships/customXml" Target="../customXml/item36.xml"/><Relationship Id="rId49" Type="http://schemas.openxmlformats.org/officeDocument/2006/relationships/slide" Target="slides/slide12.xml"/><Relationship Id="rId57" Type="http://schemas.openxmlformats.org/officeDocument/2006/relationships/slide" Target="slides/slide20.xml"/><Relationship Id="rId61" Type="http://schemas.openxmlformats.org/officeDocument/2006/relationships/slide" Target="slides/slide24.xml"/><Relationship Id="rId10" Type="http://schemas.openxmlformats.org/officeDocument/2006/relationships/customXml" Target="../customXml/item10.xml"/><Relationship Id="rId19" Type="http://schemas.openxmlformats.org/officeDocument/2006/relationships/customXml" Target="../customXml/item19.xml"/><Relationship Id="rId31" Type="http://schemas.openxmlformats.org/officeDocument/2006/relationships/customXml" Target="../customXml/item31.xml"/><Relationship Id="rId44" Type="http://schemas.openxmlformats.org/officeDocument/2006/relationships/slide" Target="slides/slide7.xml"/><Relationship Id="rId52" Type="http://schemas.openxmlformats.org/officeDocument/2006/relationships/slide" Target="slides/slide15.xml"/><Relationship Id="rId60" Type="http://schemas.openxmlformats.org/officeDocument/2006/relationships/slide" Target="slides/slide23.xml"/><Relationship Id="rId65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customXml" Target="../customXml/item22.xml"/><Relationship Id="rId27" Type="http://schemas.openxmlformats.org/officeDocument/2006/relationships/customXml" Target="../customXml/item27.xml"/><Relationship Id="rId30" Type="http://schemas.openxmlformats.org/officeDocument/2006/relationships/customXml" Target="../customXml/item30.xml"/><Relationship Id="rId35" Type="http://schemas.openxmlformats.org/officeDocument/2006/relationships/customXml" Target="../customXml/item35.xml"/><Relationship Id="rId43" Type="http://schemas.openxmlformats.org/officeDocument/2006/relationships/slide" Target="slides/slide6.xml"/><Relationship Id="rId48" Type="http://schemas.openxmlformats.org/officeDocument/2006/relationships/slide" Target="slides/slide11.xml"/><Relationship Id="rId56" Type="http://schemas.openxmlformats.org/officeDocument/2006/relationships/slide" Target="slides/slide19.xml"/><Relationship Id="rId64" Type="http://schemas.openxmlformats.org/officeDocument/2006/relationships/slide" Target="slides/slide27.xml"/><Relationship Id="rId69" Type="http://schemas.openxmlformats.org/officeDocument/2006/relationships/theme" Target="theme/theme1.xml"/><Relationship Id="rId8" Type="http://schemas.openxmlformats.org/officeDocument/2006/relationships/customXml" Target="../customXml/item8.xml"/><Relationship Id="rId51" Type="http://schemas.openxmlformats.org/officeDocument/2006/relationships/slide" Target="slides/slide14.xml"/><Relationship Id="rId3" Type="http://schemas.openxmlformats.org/officeDocument/2006/relationships/customXml" Target="../customXml/item3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customXml" Target="../customXml/item25.xml"/><Relationship Id="rId33" Type="http://schemas.openxmlformats.org/officeDocument/2006/relationships/customXml" Target="../customXml/item33.xml"/><Relationship Id="rId38" Type="http://schemas.openxmlformats.org/officeDocument/2006/relationships/slide" Target="slides/slide1.xml"/><Relationship Id="rId46" Type="http://schemas.openxmlformats.org/officeDocument/2006/relationships/slide" Target="slides/slide9.xml"/><Relationship Id="rId59" Type="http://schemas.openxmlformats.org/officeDocument/2006/relationships/slide" Target="slides/slide22.xml"/><Relationship Id="rId67" Type="http://schemas.openxmlformats.org/officeDocument/2006/relationships/presProps" Target="presProps.xml"/><Relationship Id="rId20" Type="http://schemas.openxmlformats.org/officeDocument/2006/relationships/customXml" Target="../customXml/item20.xml"/><Relationship Id="rId41" Type="http://schemas.openxmlformats.org/officeDocument/2006/relationships/slide" Target="slides/slide4.xml"/><Relationship Id="rId54" Type="http://schemas.openxmlformats.org/officeDocument/2006/relationships/slide" Target="slides/slide17.xml"/><Relationship Id="rId62" Type="http://schemas.openxmlformats.org/officeDocument/2006/relationships/slide" Target="slides/slide25.xml"/><Relationship Id="rId7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72B90BA-F202-40B8-9077-82A83FA79728}" type="datetimeFigureOut">
              <a:rPr lang="en-US"/>
              <a:pPr>
                <a:defRPr/>
              </a:pPr>
              <a:t>7/14/2020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CCCD84E-6E5C-4293-AE4A-C52535C4D2EE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59689598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6659077-B8FA-4D30-BFC5-3C02A8A379BF}" type="datetimeFigureOut">
              <a:rPr lang="en-US"/>
              <a:pPr>
                <a:defRPr/>
              </a:pPr>
              <a:t>7/14/2020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47173F5-621A-4150-B79B-8845B3E8B4FE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18748289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="" xmlns:a16="http://schemas.microsoft.com/office/drawing/2014/main" id="{A11F1856-A780-4585-AE07-7FE13C6E1A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8435" name="Marcador de notas 2">
            <a:extLst>
              <a:ext uri="{FF2B5EF4-FFF2-40B4-BE49-F238E27FC236}">
                <a16:creationId xmlns="" xmlns:a16="http://schemas.microsoft.com/office/drawing/2014/main" id="{11E0C2D2-E34E-4FFC-87F9-8F4C83822E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s-ES" altLang="es-E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8436" name="Marcador de número de diapositiva 3">
            <a:extLst>
              <a:ext uri="{FF2B5EF4-FFF2-40B4-BE49-F238E27FC236}">
                <a16:creationId xmlns="" xmlns:a16="http://schemas.microsoft.com/office/drawing/2014/main" id="{31D215A0-A854-4F3F-BD18-276B8CE34DC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9F69953-E558-48ED-A8AC-C18E516859A0}" type="slidenum">
              <a:rPr lang="es-ES_tradnl" altLang="es-ES" sz="1200"/>
              <a:pPr/>
              <a:t>1</a:t>
            </a:fld>
            <a:endParaRPr lang="es-ES_tradnl" altLang="es-ES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>
            <a:extLst>
              <a:ext uri="{FF2B5EF4-FFF2-40B4-BE49-F238E27FC236}">
                <a16:creationId xmlns:a16="http://schemas.microsoft.com/office/drawing/2014/main" xmlns="" id="{A599C05D-3FF7-4DCE-B92F-4B6E615FEF4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>
            <a:extLst>
              <a:ext uri="{FF2B5EF4-FFF2-40B4-BE49-F238E27FC236}">
                <a16:creationId xmlns:a16="http://schemas.microsoft.com/office/drawing/2014/main" xmlns="" id="{989BCAD0-3844-465D-B0D5-E57AF029238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_tradnl" altLang="en-US">
              <a:ea typeface="ＭＳ Ｐゴシック" panose="020B0600070205080204" pitchFamily="34" charset="-128"/>
            </a:endParaRPr>
          </a:p>
        </p:txBody>
      </p:sp>
      <p:sp>
        <p:nvSpPr>
          <p:cNvPr id="28676" name="Slide Number Placeholder 3">
            <a:extLst>
              <a:ext uri="{FF2B5EF4-FFF2-40B4-BE49-F238E27FC236}">
                <a16:creationId xmlns:a16="http://schemas.microsoft.com/office/drawing/2014/main" xmlns="" id="{F6A493FC-16D0-4FB6-B052-6B37220F2E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60B32CD0-9CAD-4F66-A7A2-26F4503FF01B}" type="slidenum">
              <a:rPr lang="en-GB" altLang="en-US"/>
              <a:pPr eaLnBrk="1" hangingPunct="1">
                <a:spcBef>
                  <a:spcPct val="0"/>
                </a:spcBef>
              </a:pPr>
              <a:t>22</a:t>
            </a:fld>
            <a:endParaRPr lang="en-GB" altLang="en-US"/>
          </a:p>
        </p:txBody>
      </p:sp>
      <p:sp>
        <p:nvSpPr>
          <p:cNvPr id="28677" name="Date Placeholder 4">
            <a:extLst>
              <a:ext uri="{FF2B5EF4-FFF2-40B4-BE49-F238E27FC236}">
                <a16:creationId xmlns:a16="http://schemas.microsoft.com/office/drawing/2014/main" xmlns="" id="{8F8EA256-537F-4C52-841D-2CA4C704227C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/>
              <a:t>04/06/2015</a:t>
            </a:r>
            <a:endParaRPr lang="en-GB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>
            <a:extLst>
              <a:ext uri="{FF2B5EF4-FFF2-40B4-BE49-F238E27FC236}">
                <a16:creationId xmlns:a16="http://schemas.microsoft.com/office/drawing/2014/main" xmlns="" id="{1CBF27CF-2E76-4175-99AE-58D9AA0C77F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>
            <a:extLst>
              <a:ext uri="{FF2B5EF4-FFF2-40B4-BE49-F238E27FC236}">
                <a16:creationId xmlns:a16="http://schemas.microsoft.com/office/drawing/2014/main" xmlns="" id="{4031A2B1-8949-40EE-880E-F278E6980BB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altLang="en-US">
              <a:ea typeface="ＭＳ Ｐゴシック" panose="020B0600070205080204" pitchFamily="34" charset="-128"/>
            </a:endParaRPr>
          </a:p>
          <a:p>
            <a:endParaRPr lang="es-ES" altLang="en-US">
              <a:ea typeface="ＭＳ Ｐゴシック" panose="020B0600070205080204" pitchFamily="34" charset="-128"/>
            </a:endParaRPr>
          </a:p>
        </p:txBody>
      </p:sp>
      <p:sp>
        <p:nvSpPr>
          <p:cNvPr id="29700" name="Slide Number Placeholder 3">
            <a:extLst>
              <a:ext uri="{FF2B5EF4-FFF2-40B4-BE49-F238E27FC236}">
                <a16:creationId xmlns:a16="http://schemas.microsoft.com/office/drawing/2014/main" xmlns="" id="{402A9ACE-7626-46F2-8B25-63028CBF27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5B8302FB-A110-41A4-BF06-04ED915C3A7B}" type="slidenum">
              <a:rPr lang="en-GB" altLang="en-US"/>
              <a:pPr eaLnBrk="1" hangingPunct="1">
                <a:spcBef>
                  <a:spcPct val="0"/>
                </a:spcBef>
              </a:pPr>
              <a:t>24</a:t>
            </a:fld>
            <a:endParaRPr lang="en-GB" altLang="en-US"/>
          </a:p>
        </p:txBody>
      </p:sp>
      <p:sp>
        <p:nvSpPr>
          <p:cNvPr id="29701" name="Date Placeholder 4">
            <a:extLst>
              <a:ext uri="{FF2B5EF4-FFF2-40B4-BE49-F238E27FC236}">
                <a16:creationId xmlns:a16="http://schemas.microsoft.com/office/drawing/2014/main" xmlns="" id="{E5C186F3-2DA2-4698-929B-5F403D1CE2F5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/>
              <a:t>04/06/2015</a:t>
            </a:r>
            <a:endParaRPr lang="en-GB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>
            <a:extLst>
              <a:ext uri="{FF2B5EF4-FFF2-40B4-BE49-F238E27FC236}">
                <a16:creationId xmlns:a16="http://schemas.microsoft.com/office/drawing/2014/main" xmlns="" id="{9A28802D-7606-45B7-8421-453CE1B18C9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>
            <a:extLst>
              <a:ext uri="{FF2B5EF4-FFF2-40B4-BE49-F238E27FC236}">
                <a16:creationId xmlns:a16="http://schemas.microsoft.com/office/drawing/2014/main" xmlns="" id="{0C0448A1-6BCE-4CBC-848B-71B53ED5A1E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_tradnl" altLang="en-US">
              <a:ea typeface="ＭＳ Ｐゴシック" panose="020B0600070205080204" pitchFamily="34" charset="-128"/>
            </a:endParaRPr>
          </a:p>
        </p:txBody>
      </p:sp>
      <p:sp>
        <p:nvSpPr>
          <p:cNvPr id="33796" name="Slide Number Placeholder 3">
            <a:extLst>
              <a:ext uri="{FF2B5EF4-FFF2-40B4-BE49-F238E27FC236}">
                <a16:creationId xmlns:a16="http://schemas.microsoft.com/office/drawing/2014/main" xmlns="" id="{A1DD1A7C-B625-4BEF-93E1-E167C04010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00001DBC-5371-4786-85B9-B0E0DB4BBD4C}" type="slidenum">
              <a:rPr lang="en-GB" altLang="en-US"/>
              <a:pPr eaLnBrk="1" hangingPunct="1">
                <a:spcBef>
                  <a:spcPct val="0"/>
                </a:spcBef>
              </a:pPr>
              <a:t>25</a:t>
            </a:fld>
            <a:endParaRPr lang="en-GB" altLang="en-US"/>
          </a:p>
        </p:txBody>
      </p:sp>
      <p:sp>
        <p:nvSpPr>
          <p:cNvPr id="33797" name="Date Placeholder 4">
            <a:extLst>
              <a:ext uri="{FF2B5EF4-FFF2-40B4-BE49-F238E27FC236}">
                <a16:creationId xmlns:a16="http://schemas.microsoft.com/office/drawing/2014/main" xmlns="" id="{53A26C7F-CE63-4AEE-A6F8-2D8F68B4523A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/>
              <a:t>04/06/2015</a:t>
            </a:r>
            <a:endParaRPr lang="en-GB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BA98F7-25E6-47C8-AEDE-C7AB850D7E16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8977278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BA98F7-25E6-47C8-AEDE-C7AB850D7E16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8977278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47173F5-621A-4150-B79B-8845B3E8B4FE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929704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47173F5-621A-4150-B79B-8845B3E8B4FE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3771665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>
            <a:extLst>
              <a:ext uri="{FF2B5EF4-FFF2-40B4-BE49-F238E27FC236}">
                <a16:creationId xmlns:a16="http://schemas.microsoft.com/office/drawing/2014/main" xmlns="" id="{36011615-6FF8-4952-A5C3-6AA970E020A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>
            <a:extLst>
              <a:ext uri="{FF2B5EF4-FFF2-40B4-BE49-F238E27FC236}">
                <a16:creationId xmlns:a16="http://schemas.microsoft.com/office/drawing/2014/main" xmlns="" id="{97434EE6-EF48-4B69-804B-35C0EBA7F93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_tradnl" altLang="en-US">
              <a:ea typeface="ＭＳ Ｐゴシック" panose="020B0600070205080204" pitchFamily="34" charset="-128"/>
            </a:endParaRPr>
          </a:p>
        </p:txBody>
      </p:sp>
      <p:sp>
        <p:nvSpPr>
          <p:cNvPr id="25604" name="Slide Number Placeholder 3">
            <a:extLst>
              <a:ext uri="{FF2B5EF4-FFF2-40B4-BE49-F238E27FC236}">
                <a16:creationId xmlns:a16="http://schemas.microsoft.com/office/drawing/2014/main" xmlns="" id="{E1EE3C6A-44D6-4AD0-ABF6-613A403773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A0C1FEDC-E965-4591-BBFB-F061A97B7C98}" type="slidenum">
              <a:rPr lang="en-GB" altLang="en-US"/>
              <a:pPr eaLnBrk="1" hangingPunct="1">
                <a:spcBef>
                  <a:spcPct val="0"/>
                </a:spcBef>
              </a:pPr>
              <a:t>15</a:t>
            </a:fld>
            <a:endParaRPr lang="en-GB" altLang="en-US"/>
          </a:p>
        </p:txBody>
      </p:sp>
      <p:sp>
        <p:nvSpPr>
          <p:cNvPr id="25605" name="Date Placeholder 4">
            <a:extLst>
              <a:ext uri="{FF2B5EF4-FFF2-40B4-BE49-F238E27FC236}">
                <a16:creationId xmlns:a16="http://schemas.microsoft.com/office/drawing/2014/main" xmlns="" id="{B2F6C9DE-1807-4482-9CF9-CC5F3ACB6179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/>
              <a:t>04/06/2015</a:t>
            </a:r>
            <a:endParaRPr lang="en-GB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BA98F7-25E6-47C8-AEDE-C7AB850D7E16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9947718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>
            <a:extLst>
              <a:ext uri="{FF2B5EF4-FFF2-40B4-BE49-F238E27FC236}">
                <a16:creationId xmlns:a16="http://schemas.microsoft.com/office/drawing/2014/main" xmlns="" id="{18740C26-F18A-48E0-9922-51DB8DF8182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>
            <a:extLst>
              <a:ext uri="{FF2B5EF4-FFF2-40B4-BE49-F238E27FC236}">
                <a16:creationId xmlns:a16="http://schemas.microsoft.com/office/drawing/2014/main" xmlns="" id="{DA7CC89E-BB9C-4C76-B4B1-2F3A68CBF6C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_tradnl" altLang="en-US">
              <a:ea typeface="ＭＳ Ｐゴシック" panose="020B0600070205080204" pitchFamily="34" charset="-128"/>
            </a:endParaRPr>
          </a:p>
        </p:txBody>
      </p:sp>
      <p:sp>
        <p:nvSpPr>
          <p:cNvPr id="24580" name="Slide Number Placeholder 3">
            <a:extLst>
              <a:ext uri="{FF2B5EF4-FFF2-40B4-BE49-F238E27FC236}">
                <a16:creationId xmlns:a16="http://schemas.microsoft.com/office/drawing/2014/main" xmlns="" id="{AD0D0117-FF3C-4C98-BA00-B1BEF0C8E7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7082F800-044A-4FA1-8009-1ED56653A0BB}" type="slidenum">
              <a:rPr lang="en-GB" altLang="en-US"/>
              <a:pPr eaLnBrk="1" hangingPunct="1">
                <a:spcBef>
                  <a:spcPct val="0"/>
                </a:spcBef>
              </a:pPr>
              <a:t>19</a:t>
            </a:fld>
            <a:endParaRPr lang="en-GB" altLang="en-US"/>
          </a:p>
        </p:txBody>
      </p:sp>
      <p:sp>
        <p:nvSpPr>
          <p:cNvPr id="24581" name="Date Placeholder 4">
            <a:extLst>
              <a:ext uri="{FF2B5EF4-FFF2-40B4-BE49-F238E27FC236}">
                <a16:creationId xmlns:a16="http://schemas.microsoft.com/office/drawing/2014/main" xmlns="" id="{72F07788-86B6-4AB5-AA45-F0D0D78ACD6A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/>
              <a:t>04/06/2015</a:t>
            </a:r>
            <a:endParaRPr lang="en-GB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BA98F7-25E6-47C8-AEDE-C7AB850D7E16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840205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- Chai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5875"/>
            <a:ext cx="9144000" cy="6858000"/>
          </a:xfrm>
          <a:prstGeom prst="rect">
            <a:avLst/>
          </a:prstGeom>
        </p:spPr>
      </p:pic>
      <p:sp>
        <p:nvSpPr>
          <p:cNvPr id="41987" name="Text Placeholder 2"/>
          <p:cNvSpPr>
            <a:spLocks noGrp="1"/>
          </p:cNvSpPr>
          <p:nvPr>
            <p:ph type="subTitle" idx="1"/>
          </p:nvPr>
        </p:nvSpPr>
        <p:spPr>
          <a:xfrm>
            <a:off x="360000" y="5454000"/>
            <a:ext cx="4500000" cy="1080000"/>
          </a:xfrm>
        </p:spPr>
        <p:txBody>
          <a:bodyPr anchor="b"/>
          <a:lstStyle>
            <a:lvl1pPr marL="0" indent="0">
              <a:buFont typeface="Arial" pitchFamily="34" charset="0"/>
              <a:buNone/>
              <a:defRPr sz="2000" b="0" baseline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41986" name="Title Placeholder 1"/>
          <p:cNvSpPr>
            <a:spLocks noGrp="1"/>
          </p:cNvSpPr>
          <p:nvPr>
            <p:ph type="ctrTitle"/>
          </p:nvPr>
        </p:nvSpPr>
        <p:spPr>
          <a:xfrm>
            <a:off x="360000" y="2592000"/>
            <a:ext cx="8425225" cy="2184281"/>
          </a:xfrm>
        </p:spPr>
        <p:txBody>
          <a:bodyPr anchor="t"/>
          <a:lstStyle>
            <a:lvl1pPr>
              <a:defRPr sz="550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en-US" noProof="0" dirty="0"/>
              <a:t>Click to edit Master title style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361950" y="15875"/>
            <a:ext cx="2754313" cy="2601913"/>
            <a:chOff x="228" y="0"/>
            <a:chExt cx="1735" cy="1639"/>
          </a:xfrm>
        </p:grpSpPr>
        <p:sp>
          <p:nvSpPr>
            <p:cNvPr id="7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228" y="0"/>
              <a:ext cx="1735" cy="16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 5"/>
            <p:cNvSpPr>
              <a:spLocks/>
            </p:cNvSpPr>
            <p:nvPr userDrawn="1"/>
          </p:nvSpPr>
          <p:spPr bwMode="auto">
            <a:xfrm>
              <a:off x="226" y="946"/>
              <a:ext cx="1737" cy="691"/>
            </a:xfrm>
            <a:custGeom>
              <a:avLst/>
              <a:gdLst>
                <a:gd name="T0" fmla="*/ 1737 w 1737"/>
                <a:gd name="T1" fmla="*/ 0 h 691"/>
                <a:gd name="T2" fmla="*/ 0 w 1737"/>
                <a:gd name="T3" fmla="*/ 687 h 691"/>
                <a:gd name="T4" fmla="*/ 0 w 1737"/>
                <a:gd name="T5" fmla="*/ 691 h 691"/>
                <a:gd name="T6" fmla="*/ 1737 w 1737"/>
                <a:gd name="T7" fmla="*/ 4 h 691"/>
                <a:gd name="T8" fmla="*/ 1737 w 1737"/>
                <a:gd name="T9" fmla="*/ 0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7" h="691">
                  <a:moveTo>
                    <a:pt x="1737" y="0"/>
                  </a:moveTo>
                  <a:lnTo>
                    <a:pt x="0" y="687"/>
                  </a:lnTo>
                  <a:lnTo>
                    <a:pt x="0" y="691"/>
                  </a:lnTo>
                  <a:lnTo>
                    <a:pt x="1737" y="4"/>
                  </a:lnTo>
                  <a:lnTo>
                    <a:pt x="1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6"/>
            <p:cNvSpPr>
              <a:spLocks/>
            </p:cNvSpPr>
            <p:nvPr userDrawn="1"/>
          </p:nvSpPr>
          <p:spPr bwMode="auto">
            <a:xfrm>
              <a:off x="226" y="884"/>
              <a:ext cx="1737" cy="691"/>
            </a:xfrm>
            <a:custGeom>
              <a:avLst/>
              <a:gdLst>
                <a:gd name="T0" fmla="*/ 1737 w 1737"/>
                <a:gd name="T1" fmla="*/ 0 h 691"/>
                <a:gd name="T2" fmla="*/ 0 w 1737"/>
                <a:gd name="T3" fmla="*/ 687 h 691"/>
                <a:gd name="T4" fmla="*/ 0 w 1737"/>
                <a:gd name="T5" fmla="*/ 691 h 691"/>
                <a:gd name="T6" fmla="*/ 1737 w 1737"/>
                <a:gd name="T7" fmla="*/ 4 h 691"/>
                <a:gd name="T8" fmla="*/ 1737 w 1737"/>
                <a:gd name="T9" fmla="*/ 0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7" h="691">
                  <a:moveTo>
                    <a:pt x="1737" y="0"/>
                  </a:moveTo>
                  <a:lnTo>
                    <a:pt x="0" y="687"/>
                  </a:lnTo>
                  <a:lnTo>
                    <a:pt x="0" y="691"/>
                  </a:lnTo>
                  <a:lnTo>
                    <a:pt x="1737" y="4"/>
                  </a:lnTo>
                  <a:lnTo>
                    <a:pt x="1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7"/>
            <p:cNvSpPr>
              <a:spLocks/>
            </p:cNvSpPr>
            <p:nvPr userDrawn="1"/>
          </p:nvSpPr>
          <p:spPr bwMode="auto">
            <a:xfrm>
              <a:off x="226" y="822"/>
              <a:ext cx="1737" cy="690"/>
            </a:xfrm>
            <a:custGeom>
              <a:avLst/>
              <a:gdLst>
                <a:gd name="T0" fmla="*/ 1737 w 1737"/>
                <a:gd name="T1" fmla="*/ 0 h 690"/>
                <a:gd name="T2" fmla="*/ 0 w 1737"/>
                <a:gd name="T3" fmla="*/ 686 h 690"/>
                <a:gd name="T4" fmla="*/ 0 w 1737"/>
                <a:gd name="T5" fmla="*/ 690 h 690"/>
                <a:gd name="T6" fmla="*/ 1737 w 1737"/>
                <a:gd name="T7" fmla="*/ 4 h 690"/>
                <a:gd name="T8" fmla="*/ 1737 w 1737"/>
                <a:gd name="T9" fmla="*/ 0 h 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7" h="690">
                  <a:moveTo>
                    <a:pt x="1737" y="0"/>
                  </a:moveTo>
                  <a:lnTo>
                    <a:pt x="0" y="686"/>
                  </a:lnTo>
                  <a:lnTo>
                    <a:pt x="0" y="690"/>
                  </a:lnTo>
                  <a:lnTo>
                    <a:pt x="1737" y="4"/>
                  </a:lnTo>
                  <a:lnTo>
                    <a:pt x="1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226" y="757"/>
              <a:ext cx="1737" cy="693"/>
            </a:xfrm>
            <a:custGeom>
              <a:avLst/>
              <a:gdLst>
                <a:gd name="T0" fmla="*/ 1737 w 1737"/>
                <a:gd name="T1" fmla="*/ 0 h 693"/>
                <a:gd name="T2" fmla="*/ 0 w 1737"/>
                <a:gd name="T3" fmla="*/ 687 h 693"/>
                <a:gd name="T4" fmla="*/ 0 w 1737"/>
                <a:gd name="T5" fmla="*/ 693 h 693"/>
                <a:gd name="T6" fmla="*/ 1737 w 1737"/>
                <a:gd name="T7" fmla="*/ 6 h 693"/>
                <a:gd name="T8" fmla="*/ 1737 w 1737"/>
                <a:gd name="T9" fmla="*/ 0 h 6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7" h="693">
                  <a:moveTo>
                    <a:pt x="1737" y="0"/>
                  </a:moveTo>
                  <a:lnTo>
                    <a:pt x="0" y="687"/>
                  </a:lnTo>
                  <a:lnTo>
                    <a:pt x="0" y="693"/>
                  </a:lnTo>
                  <a:lnTo>
                    <a:pt x="1737" y="6"/>
                  </a:lnTo>
                  <a:lnTo>
                    <a:pt x="1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9"/>
            <p:cNvSpPr>
              <a:spLocks/>
            </p:cNvSpPr>
            <p:nvPr userDrawn="1"/>
          </p:nvSpPr>
          <p:spPr bwMode="auto">
            <a:xfrm>
              <a:off x="226" y="695"/>
              <a:ext cx="1737" cy="691"/>
            </a:xfrm>
            <a:custGeom>
              <a:avLst/>
              <a:gdLst>
                <a:gd name="T0" fmla="*/ 1737 w 1737"/>
                <a:gd name="T1" fmla="*/ 0 h 691"/>
                <a:gd name="T2" fmla="*/ 0 w 1737"/>
                <a:gd name="T3" fmla="*/ 687 h 691"/>
                <a:gd name="T4" fmla="*/ 0 w 1737"/>
                <a:gd name="T5" fmla="*/ 691 h 691"/>
                <a:gd name="T6" fmla="*/ 1737 w 1737"/>
                <a:gd name="T7" fmla="*/ 4 h 691"/>
                <a:gd name="T8" fmla="*/ 1737 w 1737"/>
                <a:gd name="T9" fmla="*/ 0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7" h="691">
                  <a:moveTo>
                    <a:pt x="1737" y="0"/>
                  </a:moveTo>
                  <a:lnTo>
                    <a:pt x="0" y="687"/>
                  </a:lnTo>
                  <a:lnTo>
                    <a:pt x="0" y="691"/>
                  </a:lnTo>
                  <a:lnTo>
                    <a:pt x="1737" y="4"/>
                  </a:lnTo>
                  <a:lnTo>
                    <a:pt x="1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0"/>
            <p:cNvSpPr>
              <a:spLocks/>
            </p:cNvSpPr>
            <p:nvPr userDrawn="1"/>
          </p:nvSpPr>
          <p:spPr bwMode="auto">
            <a:xfrm>
              <a:off x="226" y="633"/>
              <a:ext cx="1737" cy="691"/>
            </a:xfrm>
            <a:custGeom>
              <a:avLst/>
              <a:gdLst>
                <a:gd name="T0" fmla="*/ 1737 w 1737"/>
                <a:gd name="T1" fmla="*/ 0 h 691"/>
                <a:gd name="T2" fmla="*/ 0 w 1737"/>
                <a:gd name="T3" fmla="*/ 687 h 691"/>
                <a:gd name="T4" fmla="*/ 0 w 1737"/>
                <a:gd name="T5" fmla="*/ 691 h 691"/>
                <a:gd name="T6" fmla="*/ 1737 w 1737"/>
                <a:gd name="T7" fmla="*/ 4 h 691"/>
                <a:gd name="T8" fmla="*/ 1737 w 1737"/>
                <a:gd name="T9" fmla="*/ 0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7" h="691">
                  <a:moveTo>
                    <a:pt x="1737" y="0"/>
                  </a:moveTo>
                  <a:lnTo>
                    <a:pt x="0" y="687"/>
                  </a:lnTo>
                  <a:lnTo>
                    <a:pt x="0" y="691"/>
                  </a:lnTo>
                  <a:lnTo>
                    <a:pt x="1737" y="4"/>
                  </a:lnTo>
                  <a:lnTo>
                    <a:pt x="1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1"/>
            <p:cNvSpPr>
              <a:spLocks/>
            </p:cNvSpPr>
            <p:nvPr userDrawn="1"/>
          </p:nvSpPr>
          <p:spPr bwMode="auto">
            <a:xfrm>
              <a:off x="226" y="570"/>
              <a:ext cx="1737" cy="691"/>
            </a:xfrm>
            <a:custGeom>
              <a:avLst/>
              <a:gdLst>
                <a:gd name="T0" fmla="*/ 1737 w 1737"/>
                <a:gd name="T1" fmla="*/ 0 h 691"/>
                <a:gd name="T2" fmla="*/ 0 w 1737"/>
                <a:gd name="T3" fmla="*/ 687 h 691"/>
                <a:gd name="T4" fmla="*/ 0 w 1737"/>
                <a:gd name="T5" fmla="*/ 691 h 691"/>
                <a:gd name="T6" fmla="*/ 1737 w 1737"/>
                <a:gd name="T7" fmla="*/ 4 h 691"/>
                <a:gd name="T8" fmla="*/ 1737 w 1737"/>
                <a:gd name="T9" fmla="*/ 0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7" h="691">
                  <a:moveTo>
                    <a:pt x="1737" y="0"/>
                  </a:moveTo>
                  <a:lnTo>
                    <a:pt x="0" y="687"/>
                  </a:lnTo>
                  <a:lnTo>
                    <a:pt x="0" y="691"/>
                  </a:lnTo>
                  <a:lnTo>
                    <a:pt x="1737" y="4"/>
                  </a:lnTo>
                  <a:lnTo>
                    <a:pt x="1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2"/>
            <p:cNvSpPr>
              <a:spLocks/>
            </p:cNvSpPr>
            <p:nvPr userDrawn="1"/>
          </p:nvSpPr>
          <p:spPr bwMode="auto">
            <a:xfrm>
              <a:off x="226" y="508"/>
              <a:ext cx="1737" cy="691"/>
            </a:xfrm>
            <a:custGeom>
              <a:avLst/>
              <a:gdLst>
                <a:gd name="T0" fmla="*/ 1737 w 1737"/>
                <a:gd name="T1" fmla="*/ 0 h 691"/>
                <a:gd name="T2" fmla="*/ 0 w 1737"/>
                <a:gd name="T3" fmla="*/ 687 h 691"/>
                <a:gd name="T4" fmla="*/ 0 w 1737"/>
                <a:gd name="T5" fmla="*/ 691 h 691"/>
                <a:gd name="T6" fmla="*/ 1737 w 1737"/>
                <a:gd name="T7" fmla="*/ 4 h 691"/>
                <a:gd name="T8" fmla="*/ 1737 w 1737"/>
                <a:gd name="T9" fmla="*/ 0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7" h="691">
                  <a:moveTo>
                    <a:pt x="1737" y="0"/>
                  </a:moveTo>
                  <a:lnTo>
                    <a:pt x="0" y="687"/>
                  </a:lnTo>
                  <a:lnTo>
                    <a:pt x="0" y="691"/>
                  </a:lnTo>
                  <a:lnTo>
                    <a:pt x="1737" y="4"/>
                  </a:lnTo>
                  <a:lnTo>
                    <a:pt x="1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3"/>
            <p:cNvSpPr>
              <a:spLocks/>
            </p:cNvSpPr>
            <p:nvPr userDrawn="1"/>
          </p:nvSpPr>
          <p:spPr bwMode="auto">
            <a:xfrm>
              <a:off x="226" y="446"/>
              <a:ext cx="1737" cy="691"/>
            </a:xfrm>
            <a:custGeom>
              <a:avLst/>
              <a:gdLst>
                <a:gd name="T0" fmla="*/ 1737 w 1737"/>
                <a:gd name="T1" fmla="*/ 0 h 691"/>
                <a:gd name="T2" fmla="*/ 0 w 1737"/>
                <a:gd name="T3" fmla="*/ 687 h 691"/>
                <a:gd name="T4" fmla="*/ 0 w 1737"/>
                <a:gd name="T5" fmla="*/ 691 h 691"/>
                <a:gd name="T6" fmla="*/ 1737 w 1737"/>
                <a:gd name="T7" fmla="*/ 4 h 691"/>
                <a:gd name="T8" fmla="*/ 1737 w 1737"/>
                <a:gd name="T9" fmla="*/ 0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7" h="691">
                  <a:moveTo>
                    <a:pt x="1737" y="0"/>
                  </a:moveTo>
                  <a:lnTo>
                    <a:pt x="0" y="687"/>
                  </a:lnTo>
                  <a:lnTo>
                    <a:pt x="0" y="691"/>
                  </a:lnTo>
                  <a:lnTo>
                    <a:pt x="1737" y="4"/>
                  </a:lnTo>
                  <a:lnTo>
                    <a:pt x="1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4"/>
            <p:cNvSpPr>
              <a:spLocks/>
            </p:cNvSpPr>
            <p:nvPr userDrawn="1"/>
          </p:nvSpPr>
          <p:spPr bwMode="auto">
            <a:xfrm>
              <a:off x="226" y="384"/>
              <a:ext cx="1737" cy="691"/>
            </a:xfrm>
            <a:custGeom>
              <a:avLst/>
              <a:gdLst>
                <a:gd name="T0" fmla="*/ 1737 w 1737"/>
                <a:gd name="T1" fmla="*/ 0 h 691"/>
                <a:gd name="T2" fmla="*/ 0 w 1737"/>
                <a:gd name="T3" fmla="*/ 685 h 691"/>
                <a:gd name="T4" fmla="*/ 0 w 1737"/>
                <a:gd name="T5" fmla="*/ 691 h 691"/>
                <a:gd name="T6" fmla="*/ 1737 w 1737"/>
                <a:gd name="T7" fmla="*/ 4 h 691"/>
                <a:gd name="T8" fmla="*/ 1737 w 1737"/>
                <a:gd name="T9" fmla="*/ 0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7" h="691">
                  <a:moveTo>
                    <a:pt x="1737" y="0"/>
                  </a:moveTo>
                  <a:lnTo>
                    <a:pt x="0" y="685"/>
                  </a:lnTo>
                  <a:lnTo>
                    <a:pt x="0" y="691"/>
                  </a:lnTo>
                  <a:lnTo>
                    <a:pt x="1737" y="4"/>
                  </a:lnTo>
                  <a:lnTo>
                    <a:pt x="1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5"/>
            <p:cNvSpPr>
              <a:spLocks/>
            </p:cNvSpPr>
            <p:nvPr userDrawn="1"/>
          </p:nvSpPr>
          <p:spPr bwMode="auto">
            <a:xfrm>
              <a:off x="226" y="319"/>
              <a:ext cx="1737" cy="691"/>
            </a:xfrm>
            <a:custGeom>
              <a:avLst/>
              <a:gdLst>
                <a:gd name="T0" fmla="*/ 1737 w 1737"/>
                <a:gd name="T1" fmla="*/ 0 h 691"/>
                <a:gd name="T2" fmla="*/ 0 w 1737"/>
                <a:gd name="T3" fmla="*/ 687 h 691"/>
                <a:gd name="T4" fmla="*/ 0 w 1737"/>
                <a:gd name="T5" fmla="*/ 691 h 691"/>
                <a:gd name="T6" fmla="*/ 1737 w 1737"/>
                <a:gd name="T7" fmla="*/ 6 h 691"/>
                <a:gd name="T8" fmla="*/ 1737 w 1737"/>
                <a:gd name="T9" fmla="*/ 0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7" h="691">
                  <a:moveTo>
                    <a:pt x="1737" y="0"/>
                  </a:moveTo>
                  <a:lnTo>
                    <a:pt x="0" y="687"/>
                  </a:lnTo>
                  <a:lnTo>
                    <a:pt x="0" y="691"/>
                  </a:lnTo>
                  <a:lnTo>
                    <a:pt x="1737" y="6"/>
                  </a:lnTo>
                  <a:lnTo>
                    <a:pt x="1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6"/>
            <p:cNvSpPr>
              <a:spLocks/>
            </p:cNvSpPr>
            <p:nvPr userDrawn="1"/>
          </p:nvSpPr>
          <p:spPr bwMode="auto">
            <a:xfrm>
              <a:off x="226" y="257"/>
              <a:ext cx="1737" cy="691"/>
            </a:xfrm>
            <a:custGeom>
              <a:avLst/>
              <a:gdLst>
                <a:gd name="T0" fmla="*/ 1737 w 1737"/>
                <a:gd name="T1" fmla="*/ 0 h 691"/>
                <a:gd name="T2" fmla="*/ 0 w 1737"/>
                <a:gd name="T3" fmla="*/ 687 h 691"/>
                <a:gd name="T4" fmla="*/ 0 w 1737"/>
                <a:gd name="T5" fmla="*/ 691 h 691"/>
                <a:gd name="T6" fmla="*/ 1737 w 1737"/>
                <a:gd name="T7" fmla="*/ 4 h 691"/>
                <a:gd name="T8" fmla="*/ 1737 w 1737"/>
                <a:gd name="T9" fmla="*/ 0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7" h="691">
                  <a:moveTo>
                    <a:pt x="1737" y="0"/>
                  </a:moveTo>
                  <a:lnTo>
                    <a:pt x="0" y="687"/>
                  </a:lnTo>
                  <a:lnTo>
                    <a:pt x="0" y="691"/>
                  </a:lnTo>
                  <a:lnTo>
                    <a:pt x="1737" y="4"/>
                  </a:lnTo>
                  <a:lnTo>
                    <a:pt x="1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7"/>
            <p:cNvSpPr>
              <a:spLocks/>
            </p:cNvSpPr>
            <p:nvPr userDrawn="1"/>
          </p:nvSpPr>
          <p:spPr bwMode="auto">
            <a:xfrm>
              <a:off x="226" y="195"/>
              <a:ext cx="1737" cy="691"/>
            </a:xfrm>
            <a:custGeom>
              <a:avLst/>
              <a:gdLst>
                <a:gd name="T0" fmla="*/ 1737 w 1737"/>
                <a:gd name="T1" fmla="*/ 0 h 691"/>
                <a:gd name="T2" fmla="*/ 0 w 1737"/>
                <a:gd name="T3" fmla="*/ 687 h 691"/>
                <a:gd name="T4" fmla="*/ 0 w 1737"/>
                <a:gd name="T5" fmla="*/ 691 h 691"/>
                <a:gd name="T6" fmla="*/ 1737 w 1737"/>
                <a:gd name="T7" fmla="*/ 4 h 691"/>
                <a:gd name="T8" fmla="*/ 1737 w 1737"/>
                <a:gd name="T9" fmla="*/ 0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7" h="691">
                  <a:moveTo>
                    <a:pt x="1737" y="0"/>
                  </a:moveTo>
                  <a:lnTo>
                    <a:pt x="0" y="687"/>
                  </a:lnTo>
                  <a:lnTo>
                    <a:pt x="0" y="691"/>
                  </a:lnTo>
                  <a:lnTo>
                    <a:pt x="1737" y="4"/>
                  </a:lnTo>
                  <a:lnTo>
                    <a:pt x="1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8"/>
            <p:cNvSpPr>
              <a:spLocks/>
            </p:cNvSpPr>
            <p:nvPr userDrawn="1"/>
          </p:nvSpPr>
          <p:spPr bwMode="auto">
            <a:xfrm>
              <a:off x="226" y="133"/>
              <a:ext cx="1737" cy="691"/>
            </a:xfrm>
            <a:custGeom>
              <a:avLst/>
              <a:gdLst>
                <a:gd name="T0" fmla="*/ 1737 w 1737"/>
                <a:gd name="T1" fmla="*/ 0 h 691"/>
                <a:gd name="T2" fmla="*/ 0 w 1737"/>
                <a:gd name="T3" fmla="*/ 687 h 691"/>
                <a:gd name="T4" fmla="*/ 0 w 1737"/>
                <a:gd name="T5" fmla="*/ 691 h 691"/>
                <a:gd name="T6" fmla="*/ 1737 w 1737"/>
                <a:gd name="T7" fmla="*/ 4 h 691"/>
                <a:gd name="T8" fmla="*/ 1737 w 1737"/>
                <a:gd name="T9" fmla="*/ 0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7" h="691">
                  <a:moveTo>
                    <a:pt x="1737" y="0"/>
                  </a:moveTo>
                  <a:lnTo>
                    <a:pt x="0" y="687"/>
                  </a:lnTo>
                  <a:lnTo>
                    <a:pt x="0" y="691"/>
                  </a:lnTo>
                  <a:lnTo>
                    <a:pt x="1737" y="4"/>
                  </a:lnTo>
                  <a:lnTo>
                    <a:pt x="1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9"/>
            <p:cNvSpPr>
              <a:spLocks/>
            </p:cNvSpPr>
            <p:nvPr userDrawn="1"/>
          </p:nvSpPr>
          <p:spPr bwMode="auto">
            <a:xfrm>
              <a:off x="226" y="70"/>
              <a:ext cx="1737" cy="691"/>
            </a:xfrm>
            <a:custGeom>
              <a:avLst/>
              <a:gdLst>
                <a:gd name="T0" fmla="*/ 1737 w 1737"/>
                <a:gd name="T1" fmla="*/ 0 h 691"/>
                <a:gd name="T2" fmla="*/ 0 w 1737"/>
                <a:gd name="T3" fmla="*/ 687 h 691"/>
                <a:gd name="T4" fmla="*/ 0 w 1737"/>
                <a:gd name="T5" fmla="*/ 691 h 691"/>
                <a:gd name="T6" fmla="*/ 1737 w 1737"/>
                <a:gd name="T7" fmla="*/ 4 h 691"/>
                <a:gd name="T8" fmla="*/ 1737 w 1737"/>
                <a:gd name="T9" fmla="*/ 0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7" h="691">
                  <a:moveTo>
                    <a:pt x="1737" y="0"/>
                  </a:moveTo>
                  <a:lnTo>
                    <a:pt x="0" y="687"/>
                  </a:lnTo>
                  <a:lnTo>
                    <a:pt x="0" y="691"/>
                  </a:lnTo>
                  <a:lnTo>
                    <a:pt x="1737" y="4"/>
                  </a:lnTo>
                  <a:lnTo>
                    <a:pt x="1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20"/>
            <p:cNvSpPr>
              <a:spLocks/>
            </p:cNvSpPr>
            <p:nvPr userDrawn="1"/>
          </p:nvSpPr>
          <p:spPr bwMode="auto">
            <a:xfrm>
              <a:off x="226" y="8"/>
              <a:ext cx="1737" cy="691"/>
            </a:xfrm>
            <a:custGeom>
              <a:avLst/>
              <a:gdLst>
                <a:gd name="T0" fmla="*/ 1737 w 1737"/>
                <a:gd name="T1" fmla="*/ 0 h 691"/>
                <a:gd name="T2" fmla="*/ 0 w 1737"/>
                <a:gd name="T3" fmla="*/ 687 h 691"/>
                <a:gd name="T4" fmla="*/ 0 w 1737"/>
                <a:gd name="T5" fmla="*/ 691 h 691"/>
                <a:gd name="T6" fmla="*/ 1737 w 1737"/>
                <a:gd name="T7" fmla="*/ 4 h 691"/>
                <a:gd name="T8" fmla="*/ 1737 w 1737"/>
                <a:gd name="T9" fmla="*/ 0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7" h="691">
                  <a:moveTo>
                    <a:pt x="1737" y="0"/>
                  </a:moveTo>
                  <a:lnTo>
                    <a:pt x="0" y="687"/>
                  </a:lnTo>
                  <a:lnTo>
                    <a:pt x="0" y="691"/>
                  </a:lnTo>
                  <a:lnTo>
                    <a:pt x="1737" y="4"/>
                  </a:lnTo>
                  <a:lnTo>
                    <a:pt x="1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21"/>
            <p:cNvSpPr>
              <a:spLocks/>
            </p:cNvSpPr>
            <p:nvPr userDrawn="1"/>
          </p:nvSpPr>
          <p:spPr bwMode="auto">
            <a:xfrm>
              <a:off x="226" y="-2"/>
              <a:ext cx="1610" cy="639"/>
            </a:xfrm>
            <a:custGeom>
              <a:avLst/>
              <a:gdLst>
                <a:gd name="T0" fmla="*/ 1600 w 1610"/>
                <a:gd name="T1" fmla="*/ 0 h 639"/>
                <a:gd name="T2" fmla="*/ 0 w 1610"/>
                <a:gd name="T3" fmla="*/ 633 h 639"/>
                <a:gd name="T4" fmla="*/ 0 w 1610"/>
                <a:gd name="T5" fmla="*/ 639 h 639"/>
                <a:gd name="T6" fmla="*/ 1610 w 1610"/>
                <a:gd name="T7" fmla="*/ 0 h 639"/>
                <a:gd name="T8" fmla="*/ 1600 w 1610"/>
                <a:gd name="T9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0" h="639">
                  <a:moveTo>
                    <a:pt x="1600" y="0"/>
                  </a:moveTo>
                  <a:lnTo>
                    <a:pt x="0" y="633"/>
                  </a:lnTo>
                  <a:lnTo>
                    <a:pt x="0" y="639"/>
                  </a:lnTo>
                  <a:lnTo>
                    <a:pt x="1610" y="0"/>
                  </a:lnTo>
                  <a:lnTo>
                    <a:pt x="16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22"/>
            <p:cNvSpPr>
              <a:spLocks/>
            </p:cNvSpPr>
            <p:nvPr userDrawn="1"/>
          </p:nvSpPr>
          <p:spPr bwMode="auto">
            <a:xfrm>
              <a:off x="226" y="-2"/>
              <a:ext cx="1452" cy="574"/>
            </a:xfrm>
            <a:custGeom>
              <a:avLst/>
              <a:gdLst>
                <a:gd name="T0" fmla="*/ 1442 w 1452"/>
                <a:gd name="T1" fmla="*/ 0 h 574"/>
                <a:gd name="T2" fmla="*/ 0 w 1452"/>
                <a:gd name="T3" fmla="*/ 570 h 574"/>
                <a:gd name="T4" fmla="*/ 0 w 1452"/>
                <a:gd name="T5" fmla="*/ 574 h 574"/>
                <a:gd name="T6" fmla="*/ 1452 w 1452"/>
                <a:gd name="T7" fmla="*/ 0 h 574"/>
                <a:gd name="T8" fmla="*/ 1442 w 1452"/>
                <a:gd name="T9" fmla="*/ 0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52" h="574">
                  <a:moveTo>
                    <a:pt x="1442" y="0"/>
                  </a:moveTo>
                  <a:lnTo>
                    <a:pt x="0" y="570"/>
                  </a:lnTo>
                  <a:lnTo>
                    <a:pt x="0" y="574"/>
                  </a:lnTo>
                  <a:lnTo>
                    <a:pt x="1452" y="0"/>
                  </a:lnTo>
                  <a:lnTo>
                    <a:pt x="14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23"/>
            <p:cNvSpPr>
              <a:spLocks/>
            </p:cNvSpPr>
            <p:nvPr userDrawn="1"/>
          </p:nvSpPr>
          <p:spPr bwMode="auto">
            <a:xfrm>
              <a:off x="226" y="-2"/>
              <a:ext cx="1295" cy="512"/>
            </a:xfrm>
            <a:custGeom>
              <a:avLst/>
              <a:gdLst>
                <a:gd name="T0" fmla="*/ 1283 w 1295"/>
                <a:gd name="T1" fmla="*/ 0 h 512"/>
                <a:gd name="T2" fmla="*/ 0 w 1295"/>
                <a:gd name="T3" fmla="*/ 508 h 512"/>
                <a:gd name="T4" fmla="*/ 0 w 1295"/>
                <a:gd name="T5" fmla="*/ 512 h 512"/>
                <a:gd name="T6" fmla="*/ 1295 w 1295"/>
                <a:gd name="T7" fmla="*/ 0 h 512"/>
                <a:gd name="T8" fmla="*/ 1283 w 1295"/>
                <a:gd name="T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5" h="512">
                  <a:moveTo>
                    <a:pt x="1283" y="0"/>
                  </a:moveTo>
                  <a:lnTo>
                    <a:pt x="0" y="508"/>
                  </a:lnTo>
                  <a:lnTo>
                    <a:pt x="0" y="512"/>
                  </a:lnTo>
                  <a:lnTo>
                    <a:pt x="1295" y="0"/>
                  </a:lnTo>
                  <a:lnTo>
                    <a:pt x="128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24"/>
            <p:cNvSpPr>
              <a:spLocks/>
            </p:cNvSpPr>
            <p:nvPr userDrawn="1"/>
          </p:nvSpPr>
          <p:spPr bwMode="auto">
            <a:xfrm>
              <a:off x="226" y="-2"/>
              <a:ext cx="1137" cy="450"/>
            </a:xfrm>
            <a:custGeom>
              <a:avLst/>
              <a:gdLst>
                <a:gd name="T0" fmla="*/ 1125 w 1137"/>
                <a:gd name="T1" fmla="*/ 0 h 450"/>
                <a:gd name="T2" fmla="*/ 0 w 1137"/>
                <a:gd name="T3" fmla="*/ 446 h 450"/>
                <a:gd name="T4" fmla="*/ 0 w 1137"/>
                <a:gd name="T5" fmla="*/ 450 h 450"/>
                <a:gd name="T6" fmla="*/ 1137 w 1137"/>
                <a:gd name="T7" fmla="*/ 0 h 450"/>
                <a:gd name="T8" fmla="*/ 1125 w 1137"/>
                <a:gd name="T9" fmla="*/ 0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7" h="450">
                  <a:moveTo>
                    <a:pt x="1125" y="0"/>
                  </a:moveTo>
                  <a:lnTo>
                    <a:pt x="0" y="446"/>
                  </a:lnTo>
                  <a:lnTo>
                    <a:pt x="0" y="450"/>
                  </a:lnTo>
                  <a:lnTo>
                    <a:pt x="1137" y="0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25"/>
            <p:cNvSpPr>
              <a:spLocks/>
            </p:cNvSpPr>
            <p:nvPr userDrawn="1"/>
          </p:nvSpPr>
          <p:spPr bwMode="auto">
            <a:xfrm>
              <a:off x="226" y="-2"/>
              <a:ext cx="978" cy="388"/>
            </a:xfrm>
            <a:custGeom>
              <a:avLst/>
              <a:gdLst>
                <a:gd name="T0" fmla="*/ 968 w 978"/>
                <a:gd name="T1" fmla="*/ 0 h 388"/>
                <a:gd name="T2" fmla="*/ 0 w 978"/>
                <a:gd name="T3" fmla="*/ 384 h 388"/>
                <a:gd name="T4" fmla="*/ 0 w 978"/>
                <a:gd name="T5" fmla="*/ 388 h 388"/>
                <a:gd name="T6" fmla="*/ 978 w 978"/>
                <a:gd name="T7" fmla="*/ 0 h 388"/>
                <a:gd name="T8" fmla="*/ 968 w 978"/>
                <a:gd name="T9" fmla="*/ 0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8" h="388">
                  <a:moveTo>
                    <a:pt x="968" y="0"/>
                  </a:moveTo>
                  <a:lnTo>
                    <a:pt x="0" y="384"/>
                  </a:lnTo>
                  <a:lnTo>
                    <a:pt x="0" y="388"/>
                  </a:lnTo>
                  <a:lnTo>
                    <a:pt x="978" y="0"/>
                  </a:lnTo>
                  <a:lnTo>
                    <a:pt x="96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26"/>
            <p:cNvSpPr>
              <a:spLocks/>
            </p:cNvSpPr>
            <p:nvPr userDrawn="1"/>
          </p:nvSpPr>
          <p:spPr bwMode="auto">
            <a:xfrm>
              <a:off x="226" y="-2"/>
              <a:ext cx="819" cy="325"/>
            </a:xfrm>
            <a:custGeom>
              <a:avLst/>
              <a:gdLst>
                <a:gd name="T0" fmla="*/ 809 w 819"/>
                <a:gd name="T1" fmla="*/ 0 h 325"/>
                <a:gd name="T2" fmla="*/ 0 w 819"/>
                <a:gd name="T3" fmla="*/ 321 h 325"/>
                <a:gd name="T4" fmla="*/ 0 w 819"/>
                <a:gd name="T5" fmla="*/ 325 h 325"/>
                <a:gd name="T6" fmla="*/ 819 w 819"/>
                <a:gd name="T7" fmla="*/ 0 h 325"/>
                <a:gd name="T8" fmla="*/ 809 w 819"/>
                <a:gd name="T9" fmla="*/ 0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9" h="325">
                  <a:moveTo>
                    <a:pt x="809" y="0"/>
                  </a:moveTo>
                  <a:lnTo>
                    <a:pt x="0" y="321"/>
                  </a:lnTo>
                  <a:lnTo>
                    <a:pt x="0" y="325"/>
                  </a:lnTo>
                  <a:lnTo>
                    <a:pt x="819" y="0"/>
                  </a:lnTo>
                  <a:lnTo>
                    <a:pt x="80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7"/>
            <p:cNvSpPr>
              <a:spLocks/>
            </p:cNvSpPr>
            <p:nvPr userDrawn="1"/>
          </p:nvSpPr>
          <p:spPr bwMode="auto">
            <a:xfrm>
              <a:off x="226" y="-2"/>
              <a:ext cx="661" cy="263"/>
            </a:xfrm>
            <a:custGeom>
              <a:avLst/>
              <a:gdLst>
                <a:gd name="T0" fmla="*/ 651 w 661"/>
                <a:gd name="T1" fmla="*/ 0 h 263"/>
                <a:gd name="T2" fmla="*/ 0 w 661"/>
                <a:gd name="T3" fmla="*/ 257 h 263"/>
                <a:gd name="T4" fmla="*/ 0 w 661"/>
                <a:gd name="T5" fmla="*/ 263 h 263"/>
                <a:gd name="T6" fmla="*/ 661 w 661"/>
                <a:gd name="T7" fmla="*/ 0 h 263"/>
                <a:gd name="T8" fmla="*/ 651 w 661"/>
                <a:gd name="T9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1" h="263">
                  <a:moveTo>
                    <a:pt x="651" y="0"/>
                  </a:moveTo>
                  <a:lnTo>
                    <a:pt x="0" y="257"/>
                  </a:lnTo>
                  <a:lnTo>
                    <a:pt x="0" y="263"/>
                  </a:lnTo>
                  <a:lnTo>
                    <a:pt x="661" y="0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28"/>
            <p:cNvSpPr>
              <a:spLocks/>
            </p:cNvSpPr>
            <p:nvPr userDrawn="1"/>
          </p:nvSpPr>
          <p:spPr bwMode="auto">
            <a:xfrm>
              <a:off x="226" y="-2"/>
              <a:ext cx="504" cy="199"/>
            </a:xfrm>
            <a:custGeom>
              <a:avLst/>
              <a:gdLst>
                <a:gd name="T0" fmla="*/ 492 w 504"/>
                <a:gd name="T1" fmla="*/ 0 h 199"/>
                <a:gd name="T2" fmla="*/ 0 w 504"/>
                <a:gd name="T3" fmla="*/ 195 h 199"/>
                <a:gd name="T4" fmla="*/ 0 w 504"/>
                <a:gd name="T5" fmla="*/ 199 h 199"/>
                <a:gd name="T6" fmla="*/ 504 w 504"/>
                <a:gd name="T7" fmla="*/ 0 h 199"/>
                <a:gd name="T8" fmla="*/ 492 w 504"/>
                <a:gd name="T9" fmla="*/ 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4" h="199">
                  <a:moveTo>
                    <a:pt x="492" y="0"/>
                  </a:moveTo>
                  <a:lnTo>
                    <a:pt x="0" y="195"/>
                  </a:lnTo>
                  <a:lnTo>
                    <a:pt x="0" y="199"/>
                  </a:lnTo>
                  <a:lnTo>
                    <a:pt x="504" y="0"/>
                  </a:lnTo>
                  <a:lnTo>
                    <a:pt x="49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29"/>
            <p:cNvSpPr>
              <a:spLocks/>
            </p:cNvSpPr>
            <p:nvPr userDrawn="1"/>
          </p:nvSpPr>
          <p:spPr bwMode="auto">
            <a:xfrm>
              <a:off x="226" y="-2"/>
              <a:ext cx="345" cy="137"/>
            </a:xfrm>
            <a:custGeom>
              <a:avLst/>
              <a:gdLst>
                <a:gd name="T0" fmla="*/ 333 w 345"/>
                <a:gd name="T1" fmla="*/ 0 h 137"/>
                <a:gd name="T2" fmla="*/ 0 w 345"/>
                <a:gd name="T3" fmla="*/ 133 h 137"/>
                <a:gd name="T4" fmla="*/ 0 w 345"/>
                <a:gd name="T5" fmla="*/ 137 h 137"/>
                <a:gd name="T6" fmla="*/ 345 w 345"/>
                <a:gd name="T7" fmla="*/ 0 h 137"/>
                <a:gd name="T8" fmla="*/ 333 w 345"/>
                <a:gd name="T9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5" h="137">
                  <a:moveTo>
                    <a:pt x="333" y="0"/>
                  </a:moveTo>
                  <a:lnTo>
                    <a:pt x="0" y="133"/>
                  </a:lnTo>
                  <a:lnTo>
                    <a:pt x="0" y="137"/>
                  </a:lnTo>
                  <a:lnTo>
                    <a:pt x="345" y="0"/>
                  </a:lnTo>
                  <a:lnTo>
                    <a:pt x="3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30"/>
            <p:cNvSpPr>
              <a:spLocks/>
            </p:cNvSpPr>
            <p:nvPr userDrawn="1"/>
          </p:nvSpPr>
          <p:spPr bwMode="auto">
            <a:xfrm>
              <a:off x="226" y="-2"/>
              <a:ext cx="187" cy="74"/>
            </a:xfrm>
            <a:custGeom>
              <a:avLst/>
              <a:gdLst>
                <a:gd name="T0" fmla="*/ 177 w 187"/>
                <a:gd name="T1" fmla="*/ 0 h 74"/>
                <a:gd name="T2" fmla="*/ 0 w 187"/>
                <a:gd name="T3" fmla="*/ 70 h 74"/>
                <a:gd name="T4" fmla="*/ 0 w 187"/>
                <a:gd name="T5" fmla="*/ 74 h 74"/>
                <a:gd name="T6" fmla="*/ 187 w 187"/>
                <a:gd name="T7" fmla="*/ 0 h 74"/>
                <a:gd name="T8" fmla="*/ 177 w 187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74">
                  <a:moveTo>
                    <a:pt x="177" y="0"/>
                  </a:moveTo>
                  <a:lnTo>
                    <a:pt x="0" y="70"/>
                  </a:lnTo>
                  <a:lnTo>
                    <a:pt x="0" y="74"/>
                  </a:lnTo>
                  <a:lnTo>
                    <a:pt x="187" y="0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31"/>
            <p:cNvSpPr>
              <a:spLocks/>
            </p:cNvSpPr>
            <p:nvPr userDrawn="1"/>
          </p:nvSpPr>
          <p:spPr bwMode="auto">
            <a:xfrm>
              <a:off x="226" y="-2"/>
              <a:ext cx="28" cy="12"/>
            </a:xfrm>
            <a:custGeom>
              <a:avLst/>
              <a:gdLst>
                <a:gd name="T0" fmla="*/ 18 w 28"/>
                <a:gd name="T1" fmla="*/ 0 h 12"/>
                <a:gd name="T2" fmla="*/ 0 w 28"/>
                <a:gd name="T3" fmla="*/ 8 h 12"/>
                <a:gd name="T4" fmla="*/ 0 w 28"/>
                <a:gd name="T5" fmla="*/ 12 h 12"/>
                <a:gd name="T6" fmla="*/ 28 w 28"/>
                <a:gd name="T7" fmla="*/ 0 h 12"/>
                <a:gd name="T8" fmla="*/ 18 w 28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2">
                  <a:moveTo>
                    <a:pt x="18" y="0"/>
                  </a:moveTo>
                  <a:lnTo>
                    <a:pt x="0" y="8"/>
                  </a:lnTo>
                  <a:lnTo>
                    <a:pt x="0" y="12"/>
                  </a:lnTo>
                  <a:lnTo>
                    <a:pt x="28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36" name="Picture 9" descr="MKS_18mm_R_W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35938" y="5681663"/>
            <a:ext cx="685800" cy="81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4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360000" y="360000"/>
            <a:ext cx="8425225" cy="10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360000" y="-577"/>
            <a:ext cx="2340000" cy="360000"/>
          </a:xfrm>
          <a:solidFill>
            <a:schemeClr val="accent2"/>
          </a:solidFill>
        </p:spPr>
        <p:txBody>
          <a:bodyPr wrap="none" lIns="90000" tIns="46800" rIns="90000" bIns="46800" anchor="ctr" anchorCtr="0"/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Text here 12pt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800943" y="1728000"/>
            <a:ext cx="2664000" cy="1908000"/>
          </a:xfrm>
          <a:solidFill>
            <a:srgbClr val="616365">
              <a:alpha val="20000"/>
            </a:srgbClr>
          </a:solidFill>
        </p:spPr>
        <p:txBody>
          <a:bodyPr lIns="90000" tIns="1152000" rIns="90000" bIns="90000"/>
          <a:lstStyle>
            <a:lvl1pPr marL="0" indent="0" algn="ctr">
              <a:buNone/>
              <a:defRPr sz="1800"/>
            </a:lvl1pPr>
            <a:lvl2pPr marL="360000" indent="0" algn="ctr">
              <a:buNone/>
              <a:defRPr sz="1800"/>
            </a:lvl2pPr>
            <a:lvl3pPr marL="720000" indent="0" algn="ctr">
              <a:buNone/>
              <a:defRPr sz="1800"/>
            </a:lvl3pPr>
            <a:lvl4pPr marL="468313" indent="0" algn="ctr">
              <a:buNone/>
              <a:defRPr sz="1800"/>
            </a:lvl4pPr>
            <a:lvl5pPr marL="468313" indent="0" algn="ctr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80580" y="1728000"/>
            <a:ext cx="2664000" cy="1908000"/>
          </a:xfrm>
          <a:solidFill>
            <a:srgbClr val="616365">
              <a:alpha val="20000"/>
            </a:srgbClr>
          </a:solidFill>
        </p:spPr>
        <p:txBody>
          <a:bodyPr lIns="90000" tIns="1152000" rIns="90000" bIns="90000"/>
          <a:lstStyle>
            <a:lvl1pPr marL="0" indent="0" algn="ctr">
              <a:buNone/>
              <a:defRPr sz="1800"/>
            </a:lvl1pPr>
            <a:lvl2pPr marL="360000" indent="0" algn="ctr">
              <a:buNone/>
              <a:defRPr sz="1800"/>
            </a:lvl2pPr>
            <a:lvl3pPr marL="720000" indent="0" algn="ctr">
              <a:buNone/>
              <a:defRPr sz="1800"/>
            </a:lvl3pPr>
            <a:lvl4pPr marL="468313" indent="0" algn="ctr">
              <a:buNone/>
              <a:defRPr sz="1800"/>
            </a:lvl4pPr>
            <a:lvl5pPr marL="468313" indent="0" algn="ctr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1800943" y="3852000"/>
            <a:ext cx="2664000" cy="1908000"/>
          </a:xfrm>
          <a:solidFill>
            <a:srgbClr val="616365">
              <a:alpha val="20000"/>
            </a:srgbClr>
          </a:solidFill>
        </p:spPr>
        <p:txBody>
          <a:bodyPr lIns="90000" tIns="1152000" rIns="90000" bIns="90000"/>
          <a:lstStyle>
            <a:lvl1pPr marL="0" indent="0" algn="ctr">
              <a:buNone/>
              <a:defRPr sz="1800"/>
            </a:lvl1pPr>
            <a:lvl2pPr marL="360000" indent="0" algn="ctr">
              <a:buNone/>
              <a:defRPr sz="1800"/>
            </a:lvl2pPr>
            <a:lvl3pPr marL="720000" indent="0" algn="ctr">
              <a:buNone/>
              <a:defRPr sz="1800"/>
            </a:lvl3pPr>
            <a:lvl4pPr marL="468313" indent="0" algn="ctr">
              <a:buNone/>
              <a:defRPr sz="1800"/>
            </a:lvl4pPr>
            <a:lvl5pPr marL="468313" indent="0" algn="ctr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4680580" y="3852000"/>
            <a:ext cx="2664000" cy="1908000"/>
          </a:xfrm>
          <a:solidFill>
            <a:srgbClr val="616365">
              <a:alpha val="20000"/>
            </a:srgbClr>
          </a:solidFill>
        </p:spPr>
        <p:txBody>
          <a:bodyPr lIns="90000" tIns="1152000" rIns="90000" bIns="90000"/>
          <a:lstStyle>
            <a:lvl1pPr marL="0" indent="0" algn="ctr">
              <a:buNone/>
              <a:defRPr sz="1800"/>
            </a:lvl1pPr>
            <a:lvl2pPr marL="360000" indent="0" algn="ctr">
              <a:buNone/>
              <a:defRPr sz="1800"/>
            </a:lvl2pPr>
            <a:lvl3pPr marL="720000" indent="0" algn="ctr">
              <a:buNone/>
              <a:defRPr sz="1800"/>
            </a:lvl3pPr>
            <a:lvl4pPr marL="468313" indent="0" algn="ctr">
              <a:buNone/>
              <a:defRPr sz="1800"/>
            </a:lvl4pPr>
            <a:lvl5pPr marL="468313" indent="0" algn="ctr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Oval 11"/>
          <p:cNvSpPr/>
          <p:nvPr userDrawn="1"/>
        </p:nvSpPr>
        <p:spPr>
          <a:xfrm>
            <a:off x="2736000" y="1943707"/>
            <a:ext cx="792000" cy="792000"/>
          </a:xfrm>
          <a:prstGeom prst="ellipse">
            <a:avLst/>
          </a:prstGeom>
          <a:solidFill>
            <a:srgbClr val="B712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 userDrawn="1"/>
        </p:nvSpPr>
        <p:spPr>
          <a:xfrm>
            <a:off x="5616000" y="1943707"/>
            <a:ext cx="792000" cy="792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 userDrawn="1"/>
        </p:nvSpPr>
        <p:spPr>
          <a:xfrm>
            <a:off x="2736000" y="4068000"/>
            <a:ext cx="792000" cy="792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 userDrawn="1"/>
        </p:nvSpPr>
        <p:spPr>
          <a:xfrm>
            <a:off x="5616000" y="4068000"/>
            <a:ext cx="792000" cy="792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0000" y="6210000"/>
            <a:ext cx="6480000" cy="6480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>
              <a:defRPr sz="1000">
                <a:solidFill>
                  <a:srgbClr val="C00000"/>
                </a:solidFill>
                <a:cs typeface="Tahoma" pitchFamily="34" charset="0"/>
              </a:defRPr>
            </a:lvl1pPr>
          </a:lstStyle>
          <a:p>
            <a:r>
              <a:rPr lang="en-US" b="1" dirty="0"/>
              <a:t>EXPECT MORE</a:t>
            </a:r>
            <a:r>
              <a:rPr lang="en-US" dirty="0"/>
              <a:t> FROM</a:t>
            </a:r>
            <a:endParaRPr lang="en-GB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64000" y="6210000"/>
            <a:ext cx="720000" cy="648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1" smtClean="0">
                <a:solidFill>
                  <a:srgbClr val="C00000"/>
                </a:solidFill>
                <a:latin typeface="Tahoma"/>
                <a:cs typeface="Tahoma"/>
              </a:defRPr>
            </a:lvl1pPr>
          </a:lstStyle>
          <a:p>
            <a:pPr>
              <a:defRPr/>
            </a:pPr>
            <a:fld id="{FB9A69B1-5BCB-4CB9-9B5B-66E0E3C23963}" type="slidenum">
              <a:rPr lang="en-GB" smtClean="0"/>
              <a:pPr>
                <a:defRPr/>
              </a:pPr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310932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 for use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360000" y="360000"/>
            <a:ext cx="8425225" cy="10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Icons for use on red circle</a:t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961685023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 for use 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360000" y="360000"/>
            <a:ext cx="8425225" cy="10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Icons for use on grey circle</a:t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812085255"/>
      </p:ext>
    </p:extLst>
  </p:cSld>
  <p:clrMapOvr>
    <a:masterClrMapping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 for use 3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360000" y="360000"/>
            <a:ext cx="8425225" cy="10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Icons for use on turquoise circle</a:t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929704910"/>
      </p:ext>
    </p:extLst>
  </p:cSld>
  <p:clrMapOvr>
    <a:masterClrMapping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 for use 4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360000" y="360000"/>
            <a:ext cx="8425225" cy="10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Icons for use on green circle</a:t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988451817"/>
      </p:ext>
    </p:extLst>
  </p:cSld>
  <p:clrMapOvr>
    <a:masterClrMapping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 for use 5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360000" y="360000"/>
            <a:ext cx="8425225" cy="10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Icons for use on purple circle</a:t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831698412"/>
      </p:ext>
    </p:extLst>
  </p:cSld>
  <p:clrMapOvr>
    <a:masterClrMapping/>
  </p:clrMapOvr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losing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Text Placeholder 2"/>
          <p:cNvSpPr>
            <a:spLocks noGrp="1"/>
          </p:cNvSpPr>
          <p:nvPr>
            <p:ph type="subTitle" idx="1" hasCustomPrompt="1"/>
          </p:nvPr>
        </p:nvSpPr>
        <p:spPr>
          <a:xfrm>
            <a:off x="360000" y="5454000"/>
            <a:ext cx="4500000" cy="1080000"/>
          </a:xfrm>
        </p:spPr>
        <p:txBody>
          <a:bodyPr anchor="b"/>
          <a:lstStyle>
            <a:lvl1pPr marL="0" indent="0">
              <a:buFont typeface="Arial" pitchFamily="34" charset="0"/>
              <a:buNone/>
              <a:defRPr sz="200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en-US" noProof="0" dirty="0"/>
              <a:t>www.markelinternational.com/uk</a:t>
            </a:r>
          </a:p>
        </p:txBody>
      </p:sp>
      <p:sp>
        <p:nvSpPr>
          <p:cNvPr id="41986" name="Title Placeholder 1"/>
          <p:cNvSpPr>
            <a:spLocks noGrp="1"/>
          </p:cNvSpPr>
          <p:nvPr>
            <p:ph type="ctrTitle"/>
          </p:nvPr>
        </p:nvSpPr>
        <p:spPr>
          <a:xfrm>
            <a:off x="360000" y="2592000"/>
            <a:ext cx="8425225" cy="2184281"/>
          </a:xfrm>
        </p:spPr>
        <p:txBody>
          <a:bodyPr anchor="t"/>
          <a:lstStyle>
            <a:lvl1pPr>
              <a:defRPr sz="360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US" noProof="0" dirty="0"/>
          </a:p>
        </p:txBody>
      </p:sp>
      <p:pic>
        <p:nvPicPr>
          <p:cNvPr id="5" name="Picture 9" descr="MKS_18mm_R_W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35938" y="5681663"/>
            <a:ext cx="685800" cy="81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55788352"/>
      </p:ext>
    </p:extLst>
  </p:cSld>
  <p:clrMapOvr>
    <a:masterClrMapping/>
  </p:clrMapOvr>
  <p:hf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650" y="0"/>
            <a:ext cx="889635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1601788"/>
            <a:ext cx="8639175" cy="45354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123950" y="6296025"/>
            <a:ext cx="6594475" cy="277813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Optional footer - edit via View &gt; Header and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247650" y="6296025"/>
            <a:ext cx="876300" cy="2778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BFB7A7-0404-4B6F-ABF5-13FF739C924D}" type="slidenum">
              <a:rPr lang="en-GB"/>
              <a:pPr>
                <a:defRPr/>
              </a:pPr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058649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- Chair+ logo spac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323" b="4081"/>
          <a:stretch/>
        </p:blipFill>
        <p:spPr>
          <a:xfrm>
            <a:off x="0" y="-3175"/>
            <a:ext cx="9144000" cy="6213176"/>
          </a:xfrm>
          <a:prstGeom prst="rect">
            <a:avLst/>
          </a:prstGeom>
        </p:spPr>
      </p:pic>
      <p:sp>
        <p:nvSpPr>
          <p:cNvPr id="41987" name="Text Placeholder 2"/>
          <p:cNvSpPr>
            <a:spLocks noGrp="1"/>
          </p:cNvSpPr>
          <p:nvPr>
            <p:ph type="subTitle" idx="1"/>
          </p:nvPr>
        </p:nvSpPr>
        <p:spPr>
          <a:xfrm>
            <a:off x="360000" y="4770000"/>
            <a:ext cx="4500000" cy="1080000"/>
          </a:xfrm>
        </p:spPr>
        <p:txBody>
          <a:bodyPr anchor="b"/>
          <a:lstStyle>
            <a:lvl1pPr marL="0" indent="0">
              <a:buFont typeface="Arial" pitchFamily="34" charset="0"/>
              <a:buNone/>
              <a:defRPr sz="2000" b="0" baseline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41986" name="Title Placeholder 1"/>
          <p:cNvSpPr>
            <a:spLocks noGrp="1"/>
          </p:cNvSpPr>
          <p:nvPr>
            <p:ph type="ctrTitle"/>
          </p:nvPr>
        </p:nvSpPr>
        <p:spPr>
          <a:xfrm>
            <a:off x="360000" y="2592000"/>
            <a:ext cx="8425225" cy="2184281"/>
          </a:xfrm>
        </p:spPr>
        <p:txBody>
          <a:bodyPr anchor="t"/>
          <a:lstStyle>
            <a:lvl1pPr>
              <a:defRPr sz="550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US" noProof="0" dirty="0"/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361950" y="0"/>
            <a:ext cx="2754313" cy="2601913"/>
            <a:chOff x="228" y="0"/>
            <a:chExt cx="1735" cy="1639"/>
          </a:xfrm>
        </p:grpSpPr>
        <p:sp>
          <p:nvSpPr>
            <p:cNvPr id="7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228" y="0"/>
              <a:ext cx="1735" cy="16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 5"/>
            <p:cNvSpPr>
              <a:spLocks/>
            </p:cNvSpPr>
            <p:nvPr userDrawn="1"/>
          </p:nvSpPr>
          <p:spPr bwMode="auto">
            <a:xfrm>
              <a:off x="226" y="946"/>
              <a:ext cx="1737" cy="691"/>
            </a:xfrm>
            <a:custGeom>
              <a:avLst/>
              <a:gdLst>
                <a:gd name="T0" fmla="*/ 1737 w 1737"/>
                <a:gd name="T1" fmla="*/ 0 h 691"/>
                <a:gd name="T2" fmla="*/ 0 w 1737"/>
                <a:gd name="T3" fmla="*/ 687 h 691"/>
                <a:gd name="T4" fmla="*/ 0 w 1737"/>
                <a:gd name="T5" fmla="*/ 691 h 691"/>
                <a:gd name="T6" fmla="*/ 1737 w 1737"/>
                <a:gd name="T7" fmla="*/ 4 h 691"/>
                <a:gd name="T8" fmla="*/ 1737 w 1737"/>
                <a:gd name="T9" fmla="*/ 0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7" h="691">
                  <a:moveTo>
                    <a:pt x="1737" y="0"/>
                  </a:moveTo>
                  <a:lnTo>
                    <a:pt x="0" y="687"/>
                  </a:lnTo>
                  <a:lnTo>
                    <a:pt x="0" y="691"/>
                  </a:lnTo>
                  <a:lnTo>
                    <a:pt x="1737" y="4"/>
                  </a:lnTo>
                  <a:lnTo>
                    <a:pt x="1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6"/>
            <p:cNvSpPr>
              <a:spLocks/>
            </p:cNvSpPr>
            <p:nvPr userDrawn="1"/>
          </p:nvSpPr>
          <p:spPr bwMode="auto">
            <a:xfrm>
              <a:off x="226" y="884"/>
              <a:ext cx="1737" cy="691"/>
            </a:xfrm>
            <a:custGeom>
              <a:avLst/>
              <a:gdLst>
                <a:gd name="T0" fmla="*/ 1737 w 1737"/>
                <a:gd name="T1" fmla="*/ 0 h 691"/>
                <a:gd name="T2" fmla="*/ 0 w 1737"/>
                <a:gd name="T3" fmla="*/ 687 h 691"/>
                <a:gd name="T4" fmla="*/ 0 w 1737"/>
                <a:gd name="T5" fmla="*/ 691 h 691"/>
                <a:gd name="T6" fmla="*/ 1737 w 1737"/>
                <a:gd name="T7" fmla="*/ 4 h 691"/>
                <a:gd name="T8" fmla="*/ 1737 w 1737"/>
                <a:gd name="T9" fmla="*/ 0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7" h="691">
                  <a:moveTo>
                    <a:pt x="1737" y="0"/>
                  </a:moveTo>
                  <a:lnTo>
                    <a:pt x="0" y="687"/>
                  </a:lnTo>
                  <a:lnTo>
                    <a:pt x="0" y="691"/>
                  </a:lnTo>
                  <a:lnTo>
                    <a:pt x="1737" y="4"/>
                  </a:lnTo>
                  <a:lnTo>
                    <a:pt x="1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7"/>
            <p:cNvSpPr>
              <a:spLocks/>
            </p:cNvSpPr>
            <p:nvPr userDrawn="1"/>
          </p:nvSpPr>
          <p:spPr bwMode="auto">
            <a:xfrm>
              <a:off x="226" y="822"/>
              <a:ext cx="1737" cy="690"/>
            </a:xfrm>
            <a:custGeom>
              <a:avLst/>
              <a:gdLst>
                <a:gd name="T0" fmla="*/ 1737 w 1737"/>
                <a:gd name="T1" fmla="*/ 0 h 690"/>
                <a:gd name="T2" fmla="*/ 0 w 1737"/>
                <a:gd name="T3" fmla="*/ 686 h 690"/>
                <a:gd name="T4" fmla="*/ 0 w 1737"/>
                <a:gd name="T5" fmla="*/ 690 h 690"/>
                <a:gd name="T6" fmla="*/ 1737 w 1737"/>
                <a:gd name="T7" fmla="*/ 4 h 690"/>
                <a:gd name="T8" fmla="*/ 1737 w 1737"/>
                <a:gd name="T9" fmla="*/ 0 h 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7" h="690">
                  <a:moveTo>
                    <a:pt x="1737" y="0"/>
                  </a:moveTo>
                  <a:lnTo>
                    <a:pt x="0" y="686"/>
                  </a:lnTo>
                  <a:lnTo>
                    <a:pt x="0" y="690"/>
                  </a:lnTo>
                  <a:lnTo>
                    <a:pt x="1737" y="4"/>
                  </a:lnTo>
                  <a:lnTo>
                    <a:pt x="1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226" y="757"/>
              <a:ext cx="1737" cy="693"/>
            </a:xfrm>
            <a:custGeom>
              <a:avLst/>
              <a:gdLst>
                <a:gd name="T0" fmla="*/ 1737 w 1737"/>
                <a:gd name="T1" fmla="*/ 0 h 693"/>
                <a:gd name="T2" fmla="*/ 0 w 1737"/>
                <a:gd name="T3" fmla="*/ 687 h 693"/>
                <a:gd name="T4" fmla="*/ 0 w 1737"/>
                <a:gd name="T5" fmla="*/ 693 h 693"/>
                <a:gd name="T6" fmla="*/ 1737 w 1737"/>
                <a:gd name="T7" fmla="*/ 6 h 693"/>
                <a:gd name="T8" fmla="*/ 1737 w 1737"/>
                <a:gd name="T9" fmla="*/ 0 h 6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7" h="693">
                  <a:moveTo>
                    <a:pt x="1737" y="0"/>
                  </a:moveTo>
                  <a:lnTo>
                    <a:pt x="0" y="687"/>
                  </a:lnTo>
                  <a:lnTo>
                    <a:pt x="0" y="693"/>
                  </a:lnTo>
                  <a:lnTo>
                    <a:pt x="1737" y="6"/>
                  </a:lnTo>
                  <a:lnTo>
                    <a:pt x="1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9"/>
            <p:cNvSpPr>
              <a:spLocks/>
            </p:cNvSpPr>
            <p:nvPr userDrawn="1"/>
          </p:nvSpPr>
          <p:spPr bwMode="auto">
            <a:xfrm>
              <a:off x="226" y="695"/>
              <a:ext cx="1737" cy="691"/>
            </a:xfrm>
            <a:custGeom>
              <a:avLst/>
              <a:gdLst>
                <a:gd name="T0" fmla="*/ 1737 w 1737"/>
                <a:gd name="T1" fmla="*/ 0 h 691"/>
                <a:gd name="T2" fmla="*/ 0 w 1737"/>
                <a:gd name="T3" fmla="*/ 687 h 691"/>
                <a:gd name="T4" fmla="*/ 0 w 1737"/>
                <a:gd name="T5" fmla="*/ 691 h 691"/>
                <a:gd name="T6" fmla="*/ 1737 w 1737"/>
                <a:gd name="T7" fmla="*/ 4 h 691"/>
                <a:gd name="T8" fmla="*/ 1737 w 1737"/>
                <a:gd name="T9" fmla="*/ 0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7" h="691">
                  <a:moveTo>
                    <a:pt x="1737" y="0"/>
                  </a:moveTo>
                  <a:lnTo>
                    <a:pt x="0" y="687"/>
                  </a:lnTo>
                  <a:lnTo>
                    <a:pt x="0" y="691"/>
                  </a:lnTo>
                  <a:lnTo>
                    <a:pt x="1737" y="4"/>
                  </a:lnTo>
                  <a:lnTo>
                    <a:pt x="1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0"/>
            <p:cNvSpPr>
              <a:spLocks/>
            </p:cNvSpPr>
            <p:nvPr userDrawn="1"/>
          </p:nvSpPr>
          <p:spPr bwMode="auto">
            <a:xfrm>
              <a:off x="226" y="633"/>
              <a:ext cx="1737" cy="691"/>
            </a:xfrm>
            <a:custGeom>
              <a:avLst/>
              <a:gdLst>
                <a:gd name="T0" fmla="*/ 1737 w 1737"/>
                <a:gd name="T1" fmla="*/ 0 h 691"/>
                <a:gd name="T2" fmla="*/ 0 w 1737"/>
                <a:gd name="T3" fmla="*/ 687 h 691"/>
                <a:gd name="T4" fmla="*/ 0 w 1737"/>
                <a:gd name="T5" fmla="*/ 691 h 691"/>
                <a:gd name="T6" fmla="*/ 1737 w 1737"/>
                <a:gd name="T7" fmla="*/ 4 h 691"/>
                <a:gd name="T8" fmla="*/ 1737 w 1737"/>
                <a:gd name="T9" fmla="*/ 0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7" h="691">
                  <a:moveTo>
                    <a:pt x="1737" y="0"/>
                  </a:moveTo>
                  <a:lnTo>
                    <a:pt x="0" y="687"/>
                  </a:lnTo>
                  <a:lnTo>
                    <a:pt x="0" y="691"/>
                  </a:lnTo>
                  <a:lnTo>
                    <a:pt x="1737" y="4"/>
                  </a:lnTo>
                  <a:lnTo>
                    <a:pt x="1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1"/>
            <p:cNvSpPr>
              <a:spLocks/>
            </p:cNvSpPr>
            <p:nvPr userDrawn="1"/>
          </p:nvSpPr>
          <p:spPr bwMode="auto">
            <a:xfrm>
              <a:off x="226" y="570"/>
              <a:ext cx="1737" cy="691"/>
            </a:xfrm>
            <a:custGeom>
              <a:avLst/>
              <a:gdLst>
                <a:gd name="T0" fmla="*/ 1737 w 1737"/>
                <a:gd name="T1" fmla="*/ 0 h 691"/>
                <a:gd name="T2" fmla="*/ 0 w 1737"/>
                <a:gd name="T3" fmla="*/ 687 h 691"/>
                <a:gd name="T4" fmla="*/ 0 w 1737"/>
                <a:gd name="T5" fmla="*/ 691 h 691"/>
                <a:gd name="T6" fmla="*/ 1737 w 1737"/>
                <a:gd name="T7" fmla="*/ 4 h 691"/>
                <a:gd name="T8" fmla="*/ 1737 w 1737"/>
                <a:gd name="T9" fmla="*/ 0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7" h="691">
                  <a:moveTo>
                    <a:pt x="1737" y="0"/>
                  </a:moveTo>
                  <a:lnTo>
                    <a:pt x="0" y="687"/>
                  </a:lnTo>
                  <a:lnTo>
                    <a:pt x="0" y="691"/>
                  </a:lnTo>
                  <a:lnTo>
                    <a:pt x="1737" y="4"/>
                  </a:lnTo>
                  <a:lnTo>
                    <a:pt x="1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2"/>
            <p:cNvSpPr>
              <a:spLocks/>
            </p:cNvSpPr>
            <p:nvPr userDrawn="1"/>
          </p:nvSpPr>
          <p:spPr bwMode="auto">
            <a:xfrm>
              <a:off x="226" y="508"/>
              <a:ext cx="1737" cy="691"/>
            </a:xfrm>
            <a:custGeom>
              <a:avLst/>
              <a:gdLst>
                <a:gd name="T0" fmla="*/ 1737 w 1737"/>
                <a:gd name="T1" fmla="*/ 0 h 691"/>
                <a:gd name="T2" fmla="*/ 0 w 1737"/>
                <a:gd name="T3" fmla="*/ 687 h 691"/>
                <a:gd name="T4" fmla="*/ 0 w 1737"/>
                <a:gd name="T5" fmla="*/ 691 h 691"/>
                <a:gd name="T6" fmla="*/ 1737 w 1737"/>
                <a:gd name="T7" fmla="*/ 4 h 691"/>
                <a:gd name="T8" fmla="*/ 1737 w 1737"/>
                <a:gd name="T9" fmla="*/ 0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7" h="691">
                  <a:moveTo>
                    <a:pt x="1737" y="0"/>
                  </a:moveTo>
                  <a:lnTo>
                    <a:pt x="0" y="687"/>
                  </a:lnTo>
                  <a:lnTo>
                    <a:pt x="0" y="691"/>
                  </a:lnTo>
                  <a:lnTo>
                    <a:pt x="1737" y="4"/>
                  </a:lnTo>
                  <a:lnTo>
                    <a:pt x="1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3"/>
            <p:cNvSpPr>
              <a:spLocks/>
            </p:cNvSpPr>
            <p:nvPr userDrawn="1"/>
          </p:nvSpPr>
          <p:spPr bwMode="auto">
            <a:xfrm>
              <a:off x="226" y="446"/>
              <a:ext cx="1737" cy="691"/>
            </a:xfrm>
            <a:custGeom>
              <a:avLst/>
              <a:gdLst>
                <a:gd name="T0" fmla="*/ 1737 w 1737"/>
                <a:gd name="T1" fmla="*/ 0 h 691"/>
                <a:gd name="T2" fmla="*/ 0 w 1737"/>
                <a:gd name="T3" fmla="*/ 687 h 691"/>
                <a:gd name="T4" fmla="*/ 0 w 1737"/>
                <a:gd name="T5" fmla="*/ 691 h 691"/>
                <a:gd name="T6" fmla="*/ 1737 w 1737"/>
                <a:gd name="T7" fmla="*/ 4 h 691"/>
                <a:gd name="T8" fmla="*/ 1737 w 1737"/>
                <a:gd name="T9" fmla="*/ 0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7" h="691">
                  <a:moveTo>
                    <a:pt x="1737" y="0"/>
                  </a:moveTo>
                  <a:lnTo>
                    <a:pt x="0" y="687"/>
                  </a:lnTo>
                  <a:lnTo>
                    <a:pt x="0" y="691"/>
                  </a:lnTo>
                  <a:lnTo>
                    <a:pt x="1737" y="4"/>
                  </a:lnTo>
                  <a:lnTo>
                    <a:pt x="1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4"/>
            <p:cNvSpPr>
              <a:spLocks/>
            </p:cNvSpPr>
            <p:nvPr userDrawn="1"/>
          </p:nvSpPr>
          <p:spPr bwMode="auto">
            <a:xfrm>
              <a:off x="226" y="384"/>
              <a:ext cx="1737" cy="691"/>
            </a:xfrm>
            <a:custGeom>
              <a:avLst/>
              <a:gdLst>
                <a:gd name="T0" fmla="*/ 1737 w 1737"/>
                <a:gd name="T1" fmla="*/ 0 h 691"/>
                <a:gd name="T2" fmla="*/ 0 w 1737"/>
                <a:gd name="T3" fmla="*/ 685 h 691"/>
                <a:gd name="T4" fmla="*/ 0 w 1737"/>
                <a:gd name="T5" fmla="*/ 691 h 691"/>
                <a:gd name="T6" fmla="*/ 1737 w 1737"/>
                <a:gd name="T7" fmla="*/ 4 h 691"/>
                <a:gd name="T8" fmla="*/ 1737 w 1737"/>
                <a:gd name="T9" fmla="*/ 0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7" h="691">
                  <a:moveTo>
                    <a:pt x="1737" y="0"/>
                  </a:moveTo>
                  <a:lnTo>
                    <a:pt x="0" y="685"/>
                  </a:lnTo>
                  <a:lnTo>
                    <a:pt x="0" y="691"/>
                  </a:lnTo>
                  <a:lnTo>
                    <a:pt x="1737" y="4"/>
                  </a:lnTo>
                  <a:lnTo>
                    <a:pt x="1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5"/>
            <p:cNvSpPr>
              <a:spLocks/>
            </p:cNvSpPr>
            <p:nvPr userDrawn="1"/>
          </p:nvSpPr>
          <p:spPr bwMode="auto">
            <a:xfrm>
              <a:off x="226" y="319"/>
              <a:ext cx="1737" cy="691"/>
            </a:xfrm>
            <a:custGeom>
              <a:avLst/>
              <a:gdLst>
                <a:gd name="T0" fmla="*/ 1737 w 1737"/>
                <a:gd name="T1" fmla="*/ 0 h 691"/>
                <a:gd name="T2" fmla="*/ 0 w 1737"/>
                <a:gd name="T3" fmla="*/ 687 h 691"/>
                <a:gd name="T4" fmla="*/ 0 w 1737"/>
                <a:gd name="T5" fmla="*/ 691 h 691"/>
                <a:gd name="T6" fmla="*/ 1737 w 1737"/>
                <a:gd name="T7" fmla="*/ 6 h 691"/>
                <a:gd name="T8" fmla="*/ 1737 w 1737"/>
                <a:gd name="T9" fmla="*/ 0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7" h="691">
                  <a:moveTo>
                    <a:pt x="1737" y="0"/>
                  </a:moveTo>
                  <a:lnTo>
                    <a:pt x="0" y="687"/>
                  </a:lnTo>
                  <a:lnTo>
                    <a:pt x="0" y="691"/>
                  </a:lnTo>
                  <a:lnTo>
                    <a:pt x="1737" y="6"/>
                  </a:lnTo>
                  <a:lnTo>
                    <a:pt x="1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6"/>
            <p:cNvSpPr>
              <a:spLocks/>
            </p:cNvSpPr>
            <p:nvPr userDrawn="1"/>
          </p:nvSpPr>
          <p:spPr bwMode="auto">
            <a:xfrm>
              <a:off x="226" y="257"/>
              <a:ext cx="1737" cy="691"/>
            </a:xfrm>
            <a:custGeom>
              <a:avLst/>
              <a:gdLst>
                <a:gd name="T0" fmla="*/ 1737 w 1737"/>
                <a:gd name="T1" fmla="*/ 0 h 691"/>
                <a:gd name="T2" fmla="*/ 0 w 1737"/>
                <a:gd name="T3" fmla="*/ 687 h 691"/>
                <a:gd name="T4" fmla="*/ 0 w 1737"/>
                <a:gd name="T5" fmla="*/ 691 h 691"/>
                <a:gd name="T6" fmla="*/ 1737 w 1737"/>
                <a:gd name="T7" fmla="*/ 4 h 691"/>
                <a:gd name="T8" fmla="*/ 1737 w 1737"/>
                <a:gd name="T9" fmla="*/ 0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7" h="691">
                  <a:moveTo>
                    <a:pt x="1737" y="0"/>
                  </a:moveTo>
                  <a:lnTo>
                    <a:pt x="0" y="687"/>
                  </a:lnTo>
                  <a:lnTo>
                    <a:pt x="0" y="691"/>
                  </a:lnTo>
                  <a:lnTo>
                    <a:pt x="1737" y="4"/>
                  </a:lnTo>
                  <a:lnTo>
                    <a:pt x="1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7"/>
            <p:cNvSpPr>
              <a:spLocks/>
            </p:cNvSpPr>
            <p:nvPr userDrawn="1"/>
          </p:nvSpPr>
          <p:spPr bwMode="auto">
            <a:xfrm>
              <a:off x="226" y="195"/>
              <a:ext cx="1737" cy="691"/>
            </a:xfrm>
            <a:custGeom>
              <a:avLst/>
              <a:gdLst>
                <a:gd name="T0" fmla="*/ 1737 w 1737"/>
                <a:gd name="T1" fmla="*/ 0 h 691"/>
                <a:gd name="T2" fmla="*/ 0 w 1737"/>
                <a:gd name="T3" fmla="*/ 687 h 691"/>
                <a:gd name="T4" fmla="*/ 0 w 1737"/>
                <a:gd name="T5" fmla="*/ 691 h 691"/>
                <a:gd name="T6" fmla="*/ 1737 w 1737"/>
                <a:gd name="T7" fmla="*/ 4 h 691"/>
                <a:gd name="T8" fmla="*/ 1737 w 1737"/>
                <a:gd name="T9" fmla="*/ 0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7" h="691">
                  <a:moveTo>
                    <a:pt x="1737" y="0"/>
                  </a:moveTo>
                  <a:lnTo>
                    <a:pt x="0" y="687"/>
                  </a:lnTo>
                  <a:lnTo>
                    <a:pt x="0" y="691"/>
                  </a:lnTo>
                  <a:lnTo>
                    <a:pt x="1737" y="4"/>
                  </a:lnTo>
                  <a:lnTo>
                    <a:pt x="1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8"/>
            <p:cNvSpPr>
              <a:spLocks/>
            </p:cNvSpPr>
            <p:nvPr userDrawn="1"/>
          </p:nvSpPr>
          <p:spPr bwMode="auto">
            <a:xfrm>
              <a:off x="226" y="133"/>
              <a:ext cx="1737" cy="691"/>
            </a:xfrm>
            <a:custGeom>
              <a:avLst/>
              <a:gdLst>
                <a:gd name="T0" fmla="*/ 1737 w 1737"/>
                <a:gd name="T1" fmla="*/ 0 h 691"/>
                <a:gd name="T2" fmla="*/ 0 w 1737"/>
                <a:gd name="T3" fmla="*/ 687 h 691"/>
                <a:gd name="T4" fmla="*/ 0 w 1737"/>
                <a:gd name="T5" fmla="*/ 691 h 691"/>
                <a:gd name="T6" fmla="*/ 1737 w 1737"/>
                <a:gd name="T7" fmla="*/ 4 h 691"/>
                <a:gd name="T8" fmla="*/ 1737 w 1737"/>
                <a:gd name="T9" fmla="*/ 0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7" h="691">
                  <a:moveTo>
                    <a:pt x="1737" y="0"/>
                  </a:moveTo>
                  <a:lnTo>
                    <a:pt x="0" y="687"/>
                  </a:lnTo>
                  <a:lnTo>
                    <a:pt x="0" y="691"/>
                  </a:lnTo>
                  <a:lnTo>
                    <a:pt x="1737" y="4"/>
                  </a:lnTo>
                  <a:lnTo>
                    <a:pt x="1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9"/>
            <p:cNvSpPr>
              <a:spLocks/>
            </p:cNvSpPr>
            <p:nvPr userDrawn="1"/>
          </p:nvSpPr>
          <p:spPr bwMode="auto">
            <a:xfrm>
              <a:off x="226" y="70"/>
              <a:ext cx="1737" cy="691"/>
            </a:xfrm>
            <a:custGeom>
              <a:avLst/>
              <a:gdLst>
                <a:gd name="T0" fmla="*/ 1737 w 1737"/>
                <a:gd name="T1" fmla="*/ 0 h 691"/>
                <a:gd name="T2" fmla="*/ 0 w 1737"/>
                <a:gd name="T3" fmla="*/ 687 h 691"/>
                <a:gd name="T4" fmla="*/ 0 w 1737"/>
                <a:gd name="T5" fmla="*/ 691 h 691"/>
                <a:gd name="T6" fmla="*/ 1737 w 1737"/>
                <a:gd name="T7" fmla="*/ 4 h 691"/>
                <a:gd name="T8" fmla="*/ 1737 w 1737"/>
                <a:gd name="T9" fmla="*/ 0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7" h="691">
                  <a:moveTo>
                    <a:pt x="1737" y="0"/>
                  </a:moveTo>
                  <a:lnTo>
                    <a:pt x="0" y="687"/>
                  </a:lnTo>
                  <a:lnTo>
                    <a:pt x="0" y="691"/>
                  </a:lnTo>
                  <a:lnTo>
                    <a:pt x="1737" y="4"/>
                  </a:lnTo>
                  <a:lnTo>
                    <a:pt x="1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20"/>
            <p:cNvSpPr>
              <a:spLocks/>
            </p:cNvSpPr>
            <p:nvPr userDrawn="1"/>
          </p:nvSpPr>
          <p:spPr bwMode="auto">
            <a:xfrm>
              <a:off x="226" y="8"/>
              <a:ext cx="1737" cy="691"/>
            </a:xfrm>
            <a:custGeom>
              <a:avLst/>
              <a:gdLst>
                <a:gd name="T0" fmla="*/ 1737 w 1737"/>
                <a:gd name="T1" fmla="*/ 0 h 691"/>
                <a:gd name="T2" fmla="*/ 0 w 1737"/>
                <a:gd name="T3" fmla="*/ 687 h 691"/>
                <a:gd name="T4" fmla="*/ 0 w 1737"/>
                <a:gd name="T5" fmla="*/ 691 h 691"/>
                <a:gd name="T6" fmla="*/ 1737 w 1737"/>
                <a:gd name="T7" fmla="*/ 4 h 691"/>
                <a:gd name="T8" fmla="*/ 1737 w 1737"/>
                <a:gd name="T9" fmla="*/ 0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7" h="691">
                  <a:moveTo>
                    <a:pt x="1737" y="0"/>
                  </a:moveTo>
                  <a:lnTo>
                    <a:pt x="0" y="687"/>
                  </a:lnTo>
                  <a:lnTo>
                    <a:pt x="0" y="691"/>
                  </a:lnTo>
                  <a:lnTo>
                    <a:pt x="1737" y="4"/>
                  </a:lnTo>
                  <a:lnTo>
                    <a:pt x="1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21"/>
            <p:cNvSpPr>
              <a:spLocks/>
            </p:cNvSpPr>
            <p:nvPr userDrawn="1"/>
          </p:nvSpPr>
          <p:spPr bwMode="auto">
            <a:xfrm>
              <a:off x="226" y="-2"/>
              <a:ext cx="1610" cy="639"/>
            </a:xfrm>
            <a:custGeom>
              <a:avLst/>
              <a:gdLst>
                <a:gd name="T0" fmla="*/ 1600 w 1610"/>
                <a:gd name="T1" fmla="*/ 0 h 639"/>
                <a:gd name="T2" fmla="*/ 0 w 1610"/>
                <a:gd name="T3" fmla="*/ 633 h 639"/>
                <a:gd name="T4" fmla="*/ 0 w 1610"/>
                <a:gd name="T5" fmla="*/ 639 h 639"/>
                <a:gd name="T6" fmla="*/ 1610 w 1610"/>
                <a:gd name="T7" fmla="*/ 0 h 639"/>
                <a:gd name="T8" fmla="*/ 1600 w 1610"/>
                <a:gd name="T9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0" h="639">
                  <a:moveTo>
                    <a:pt x="1600" y="0"/>
                  </a:moveTo>
                  <a:lnTo>
                    <a:pt x="0" y="633"/>
                  </a:lnTo>
                  <a:lnTo>
                    <a:pt x="0" y="639"/>
                  </a:lnTo>
                  <a:lnTo>
                    <a:pt x="1610" y="0"/>
                  </a:lnTo>
                  <a:lnTo>
                    <a:pt x="16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22"/>
            <p:cNvSpPr>
              <a:spLocks/>
            </p:cNvSpPr>
            <p:nvPr userDrawn="1"/>
          </p:nvSpPr>
          <p:spPr bwMode="auto">
            <a:xfrm>
              <a:off x="226" y="-2"/>
              <a:ext cx="1452" cy="574"/>
            </a:xfrm>
            <a:custGeom>
              <a:avLst/>
              <a:gdLst>
                <a:gd name="T0" fmla="*/ 1442 w 1452"/>
                <a:gd name="T1" fmla="*/ 0 h 574"/>
                <a:gd name="T2" fmla="*/ 0 w 1452"/>
                <a:gd name="T3" fmla="*/ 570 h 574"/>
                <a:gd name="T4" fmla="*/ 0 w 1452"/>
                <a:gd name="T5" fmla="*/ 574 h 574"/>
                <a:gd name="T6" fmla="*/ 1452 w 1452"/>
                <a:gd name="T7" fmla="*/ 0 h 574"/>
                <a:gd name="T8" fmla="*/ 1442 w 1452"/>
                <a:gd name="T9" fmla="*/ 0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52" h="574">
                  <a:moveTo>
                    <a:pt x="1442" y="0"/>
                  </a:moveTo>
                  <a:lnTo>
                    <a:pt x="0" y="570"/>
                  </a:lnTo>
                  <a:lnTo>
                    <a:pt x="0" y="574"/>
                  </a:lnTo>
                  <a:lnTo>
                    <a:pt x="1452" y="0"/>
                  </a:lnTo>
                  <a:lnTo>
                    <a:pt x="14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23"/>
            <p:cNvSpPr>
              <a:spLocks/>
            </p:cNvSpPr>
            <p:nvPr userDrawn="1"/>
          </p:nvSpPr>
          <p:spPr bwMode="auto">
            <a:xfrm>
              <a:off x="226" y="-2"/>
              <a:ext cx="1295" cy="512"/>
            </a:xfrm>
            <a:custGeom>
              <a:avLst/>
              <a:gdLst>
                <a:gd name="T0" fmla="*/ 1283 w 1295"/>
                <a:gd name="T1" fmla="*/ 0 h 512"/>
                <a:gd name="T2" fmla="*/ 0 w 1295"/>
                <a:gd name="T3" fmla="*/ 508 h 512"/>
                <a:gd name="T4" fmla="*/ 0 w 1295"/>
                <a:gd name="T5" fmla="*/ 512 h 512"/>
                <a:gd name="T6" fmla="*/ 1295 w 1295"/>
                <a:gd name="T7" fmla="*/ 0 h 512"/>
                <a:gd name="T8" fmla="*/ 1283 w 1295"/>
                <a:gd name="T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5" h="512">
                  <a:moveTo>
                    <a:pt x="1283" y="0"/>
                  </a:moveTo>
                  <a:lnTo>
                    <a:pt x="0" y="508"/>
                  </a:lnTo>
                  <a:lnTo>
                    <a:pt x="0" y="512"/>
                  </a:lnTo>
                  <a:lnTo>
                    <a:pt x="1295" y="0"/>
                  </a:lnTo>
                  <a:lnTo>
                    <a:pt x="128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24"/>
            <p:cNvSpPr>
              <a:spLocks/>
            </p:cNvSpPr>
            <p:nvPr userDrawn="1"/>
          </p:nvSpPr>
          <p:spPr bwMode="auto">
            <a:xfrm>
              <a:off x="226" y="-2"/>
              <a:ext cx="1137" cy="450"/>
            </a:xfrm>
            <a:custGeom>
              <a:avLst/>
              <a:gdLst>
                <a:gd name="T0" fmla="*/ 1125 w 1137"/>
                <a:gd name="T1" fmla="*/ 0 h 450"/>
                <a:gd name="T2" fmla="*/ 0 w 1137"/>
                <a:gd name="T3" fmla="*/ 446 h 450"/>
                <a:gd name="T4" fmla="*/ 0 w 1137"/>
                <a:gd name="T5" fmla="*/ 450 h 450"/>
                <a:gd name="T6" fmla="*/ 1137 w 1137"/>
                <a:gd name="T7" fmla="*/ 0 h 450"/>
                <a:gd name="T8" fmla="*/ 1125 w 1137"/>
                <a:gd name="T9" fmla="*/ 0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7" h="450">
                  <a:moveTo>
                    <a:pt x="1125" y="0"/>
                  </a:moveTo>
                  <a:lnTo>
                    <a:pt x="0" y="446"/>
                  </a:lnTo>
                  <a:lnTo>
                    <a:pt x="0" y="450"/>
                  </a:lnTo>
                  <a:lnTo>
                    <a:pt x="1137" y="0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25"/>
            <p:cNvSpPr>
              <a:spLocks/>
            </p:cNvSpPr>
            <p:nvPr userDrawn="1"/>
          </p:nvSpPr>
          <p:spPr bwMode="auto">
            <a:xfrm>
              <a:off x="226" y="-2"/>
              <a:ext cx="978" cy="388"/>
            </a:xfrm>
            <a:custGeom>
              <a:avLst/>
              <a:gdLst>
                <a:gd name="T0" fmla="*/ 968 w 978"/>
                <a:gd name="T1" fmla="*/ 0 h 388"/>
                <a:gd name="T2" fmla="*/ 0 w 978"/>
                <a:gd name="T3" fmla="*/ 384 h 388"/>
                <a:gd name="T4" fmla="*/ 0 w 978"/>
                <a:gd name="T5" fmla="*/ 388 h 388"/>
                <a:gd name="T6" fmla="*/ 978 w 978"/>
                <a:gd name="T7" fmla="*/ 0 h 388"/>
                <a:gd name="T8" fmla="*/ 968 w 978"/>
                <a:gd name="T9" fmla="*/ 0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8" h="388">
                  <a:moveTo>
                    <a:pt x="968" y="0"/>
                  </a:moveTo>
                  <a:lnTo>
                    <a:pt x="0" y="384"/>
                  </a:lnTo>
                  <a:lnTo>
                    <a:pt x="0" y="388"/>
                  </a:lnTo>
                  <a:lnTo>
                    <a:pt x="978" y="0"/>
                  </a:lnTo>
                  <a:lnTo>
                    <a:pt x="96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26"/>
            <p:cNvSpPr>
              <a:spLocks/>
            </p:cNvSpPr>
            <p:nvPr userDrawn="1"/>
          </p:nvSpPr>
          <p:spPr bwMode="auto">
            <a:xfrm>
              <a:off x="226" y="-2"/>
              <a:ext cx="819" cy="325"/>
            </a:xfrm>
            <a:custGeom>
              <a:avLst/>
              <a:gdLst>
                <a:gd name="T0" fmla="*/ 809 w 819"/>
                <a:gd name="T1" fmla="*/ 0 h 325"/>
                <a:gd name="T2" fmla="*/ 0 w 819"/>
                <a:gd name="T3" fmla="*/ 321 h 325"/>
                <a:gd name="T4" fmla="*/ 0 w 819"/>
                <a:gd name="T5" fmla="*/ 325 h 325"/>
                <a:gd name="T6" fmla="*/ 819 w 819"/>
                <a:gd name="T7" fmla="*/ 0 h 325"/>
                <a:gd name="T8" fmla="*/ 809 w 819"/>
                <a:gd name="T9" fmla="*/ 0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9" h="325">
                  <a:moveTo>
                    <a:pt x="809" y="0"/>
                  </a:moveTo>
                  <a:lnTo>
                    <a:pt x="0" y="321"/>
                  </a:lnTo>
                  <a:lnTo>
                    <a:pt x="0" y="325"/>
                  </a:lnTo>
                  <a:lnTo>
                    <a:pt x="819" y="0"/>
                  </a:lnTo>
                  <a:lnTo>
                    <a:pt x="80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7"/>
            <p:cNvSpPr>
              <a:spLocks/>
            </p:cNvSpPr>
            <p:nvPr userDrawn="1"/>
          </p:nvSpPr>
          <p:spPr bwMode="auto">
            <a:xfrm>
              <a:off x="226" y="-2"/>
              <a:ext cx="661" cy="263"/>
            </a:xfrm>
            <a:custGeom>
              <a:avLst/>
              <a:gdLst>
                <a:gd name="T0" fmla="*/ 651 w 661"/>
                <a:gd name="T1" fmla="*/ 0 h 263"/>
                <a:gd name="T2" fmla="*/ 0 w 661"/>
                <a:gd name="T3" fmla="*/ 257 h 263"/>
                <a:gd name="T4" fmla="*/ 0 w 661"/>
                <a:gd name="T5" fmla="*/ 263 h 263"/>
                <a:gd name="T6" fmla="*/ 661 w 661"/>
                <a:gd name="T7" fmla="*/ 0 h 263"/>
                <a:gd name="T8" fmla="*/ 651 w 661"/>
                <a:gd name="T9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1" h="263">
                  <a:moveTo>
                    <a:pt x="651" y="0"/>
                  </a:moveTo>
                  <a:lnTo>
                    <a:pt x="0" y="257"/>
                  </a:lnTo>
                  <a:lnTo>
                    <a:pt x="0" y="263"/>
                  </a:lnTo>
                  <a:lnTo>
                    <a:pt x="661" y="0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28"/>
            <p:cNvSpPr>
              <a:spLocks/>
            </p:cNvSpPr>
            <p:nvPr userDrawn="1"/>
          </p:nvSpPr>
          <p:spPr bwMode="auto">
            <a:xfrm>
              <a:off x="226" y="-2"/>
              <a:ext cx="504" cy="199"/>
            </a:xfrm>
            <a:custGeom>
              <a:avLst/>
              <a:gdLst>
                <a:gd name="T0" fmla="*/ 492 w 504"/>
                <a:gd name="T1" fmla="*/ 0 h 199"/>
                <a:gd name="T2" fmla="*/ 0 w 504"/>
                <a:gd name="T3" fmla="*/ 195 h 199"/>
                <a:gd name="T4" fmla="*/ 0 w 504"/>
                <a:gd name="T5" fmla="*/ 199 h 199"/>
                <a:gd name="T6" fmla="*/ 504 w 504"/>
                <a:gd name="T7" fmla="*/ 0 h 199"/>
                <a:gd name="T8" fmla="*/ 492 w 504"/>
                <a:gd name="T9" fmla="*/ 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4" h="199">
                  <a:moveTo>
                    <a:pt x="492" y="0"/>
                  </a:moveTo>
                  <a:lnTo>
                    <a:pt x="0" y="195"/>
                  </a:lnTo>
                  <a:lnTo>
                    <a:pt x="0" y="199"/>
                  </a:lnTo>
                  <a:lnTo>
                    <a:pt x="504" y="0"/>
                  </a:lnTo>
                  <a:lnTo>
                    <a:pt x="49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29"/>
            <p:cNvSpPr>
              <a:spLocks/>
            </p:cNvSpPr>
            <p:nvPr userDrawn="1"/>
          </p:nvSpPr>
          <p:spPr bwMode="auto">
            <a:xfrm>
              <a:off x="226" y="-2"/>
              <a:ext cx="345" cy="137"/>
            </a:xfrm>
            <a:custGeom>
              <a:avLst/>
              <a:gdLst>
                <a:gd name="T0" fmla="*/ 333 w 345"/>
                <a:gd name="T1" fmla="*/ 0 h 137"/>
                <a:gd name="T2" fmla="*/ 0 w 345"/>
                <a:gd name="T3" fmla="*/ 133 h 137"/>
                <a:gd name="T4" fmla="*/ 0 w 345"/>
                <a:gd name="T5" fmla="*/ 137 h 137"/>
                <a:gd name="T6" fmla="*/ 345 w 345"/>
                <a:gd name="T7" fmla="*/ 0 h 137"/>
                <a:gd name="T8" fmla="*/ 333 w 345"/>
                <a:gd name="T9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5" h="137">
                  <a:moveTo>
                    <a:pt x="333" y="0"/>
                  </a:moveTo>
                  <a:lnTo>
                    <a:pt x="0" y="133"/>
                  </a:lnTo>
                  <a:lnTo>
                    <a:pt x="0" y="137"/>
                  </a:lnTo>
                  <a:lnTo>
                    <a:pt x="345" y="0"/>
                  </a:lnTo>
                  <a:lnTo>
                    <a:pt x="3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30"/>
            <p:cNvSpPr>
              <a:spLocks/>
            </p:cNvSpPr>
            <p:nvPr userDrawn="1"/>
          </p:nvSpPr>
          <p:spPr bwMode="auto">
            <a:xfrm>
              <a:off x="226" y="-2"/>
              <a:ext cx="187" cy="74"/>
            </a:xfrm>
            <a:custGeom>
              <a:avLst/>
              <a:gdLst>
                <a:gd name="T0" fmla="*/ 177 w 187"/>
                <a:gd name="T1" fmla="*/ 0 h 74"/>
                <a:gd name="T2" fmla="*/ 0 w 187"/>
                <a:gd name="T3" fmla="*/ 70 h 74"/>
                <a:gd name="T4" fmla="*/ 0 w 187"/>
                <a:gd name="T5" fmla="*/ 74 h 74"/>
                <a:gd name="T6" fmla="*/ 187 w 187"/>
                <a:gd name="T7" fmla="*/ 0 h 74"/>
                <a:gd name="T8" fmla="*/ 177 w 187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74">
                  <a:moveTo>
                    <a:pt x="177" y="0"/>
                  </a:moveTo>
                  <a:lnTo>
                    <a:pt x="0" y="70"/>
                  </a:lnTo>
                  <a:lnTo>
                    <a:pt x="0" y="74"/>
                  </a:lnTo>
                  <a:lnTo>
                    <a:pt x="187" y="0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31"/>
            <p:cNvSpPr>
              <a:spLocks/>
            </p:cNvSpPr>
            <p:nvPr userDrawn="1"/>
          </p:nvSpPr>
          <p:spPr bwMode="auto">
            <a:xfrm>
              <a:off x="226" y="-2"/>
              <a:ext cx="28" cy="12"/>
            </a:xfrm>
            <a:custGeom>
              <a:avLst/>
              <a:gdLst>
                <a:gd name="T0" fmla="*/ 18 w 28"/>
                <a:gd name="T1" fmla="*/ 0 h 12"/>
                <a:gd name="T2" fmla="*/ 0 w 28"/>
                <a:gd name="T3" fmla="*/ 8 h 12"/>
                <a:gd name="T4" fmla="*/ 0 w 28"/>
                <a:gd name="T5" fmla="*/ 12 h 12"/>
                <a:gd name="T6" fmla="*/ 28 w 28"/>
                <a:gd name="T7" fmla="*/ 0 h 12"/>
                <a:gd name="T8" fmla="*/ 18 w 28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2">
                  <a:moveTo>
                    <a:pt x="18" y="0"/>
                  </a:moveTo>
                  <a:lnTo>
                    <a:pt x="0" y="8"/>
                  </a:lnTo>
                  <a:lnTo>
                    <a:pt x="0" y="12"/>
                  </a:lnTo>
                  <a:lnTo>
                    <a:pt x="28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3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0000" y="6210000"/>
            <a:ext cx="6480000" cy="6480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>
              <a:defRPr sz="1000">
                <a:solidFill>
                  <a:srgbClr val="C00000"/>
                </a:solidFill>
                <a:cs typeface="Tahoma" pitchFamily="34" charset="0"/>
              </a:defRPr>
            </a:lvl1pPr>
          </a:lstStyle>
          <a:p>
            <a:r>
              <a:rPr lang="en-US" b="1" dirty="0"/>
              <a:t>EXPECT MORE</a:t>
            </a:r>
            <a:r>
              <a:rPr lang="en-US" dirty="0"/>
              <a:t> FROM</a:t>
            </a:r>
            <a:endParaRPr lang="en-GB" dirty="0"/>
          </a:p>
        </p:txBody>
      </p:sp>
      <p:pic>
        <p:nvPicPr>
          <p:cNvPr id="39" name="Picture 9" descr="MKS_18mm_R_W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35938" y="4996800"/>
            <a:ext cx="685800" cy="81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31467671"/>
      </p:ext>
    </p:extLst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- Re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Text Placeholder 2"/>
          <p:cNvSpPr>
            <a:spLocks noGrp="1"/>
          </p:cNvSpPr>
          <p:nvPr>
            <p:ph type="subTitle" idx="1"/>
          </p:nvPr>
        </p:nvSpPr>
        <p:spPr>
          <a:xfrm>
            <a:off x="360000" y="5454000"/>
            <a:ext cx="4500000" cy="1080000"/>
          </a:xfrm>
        </p:spPr>
        <p:txBody>
          <a:bodyPr anchor="b"/>
          <a:lstStyle>
            <a:lvl1pPr marL="0" indent="0">
              <a:buFont typeface="Arial" pitchFamily="34" charset="0"/>
              <a:buNone/>
              <a:defRPr sz="200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41986" name="Title Placeholder 1"/>
          <p:cNvSpPr>
            <a:spLocks noGrp="1"/>
          </p:cNvSpPr>
          <p:nvPr>
            <p:ph type="ctrTitle"/>
          </p:nvPr>
        </p:nvSpPr>
        <p:spPr>
          <a:xfrm>
            <a:off x="360000" y="2592000"/>
            <a:ext cx="8425225" cy="2184281"/>
          </a:xfrm>
        </p:spPr>
        <p:txBody>
          <a:bodyPr anchor="t"/>
          <a:lstStyle>
            <a:lvl1pPr>
              <a:defRPr sz="550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US" noProof="0" dirty="0"/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361950" y="0"/>
            <a:ext cx="2754313" cy="2601913"/>
            <a:chOff x="228" y="0"/>
            <a:chExt cx="1735" cy="1639"/>
          </a:xfrm>
        </p:grpSpPr>
        <p:sp>
          <p:nvSpPr>
            <p:cNvPr id="7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228" y="0"/>
              <a:ext cx="1735" cy="16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 5"/>
            <p:cNvSpPr>
              <a:spLocks/>
            </p:cNvSpPr>
            <p:nvPr userDrawn="1"/>
          </p:nvSpPr>
          <p:spPr bwMode="auto">
            <a:xfrm>
              <a:off x="226" y="946"/>
              <a:ext cx="1737" cy="691"/>
            </a:xfrm>
            <a:custGeom>
              <a:avLst/>
              <a:gdLst>
                <a:gd name="T0" fmla="*/ 1737 w 1737"/>
                <a:gd name="T1" fmla="*/ 0 h 691"/>
                <a:gd name="T2" fmla="*/ 0 w 1737"/>
                <a:gd name="T3" fmla="*/ 687 h 691"/>
                <a:gd name="T4" fmla="*/ 0 w 1737"/>
                <a:gd name="T5" fmla="*/ 691 h 691"/>
                <a:gd name="T6" fmla="*/ 1737 w 1737"/>
                <a:gd name="T7" fmla="*/ 4 h 691"/>
                <a:gd name="T8" fmla="*/ 1737 w 1737"/>
                <a:gd name="T9" fmla="*/ 0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7" h="691">
                  <a:moveTo>
                    <a:pt x="1737" y="0"/>
                  </a:moveTo>
                  <a:lnTo>
                    <a:pt x="0" y="687"/>
                  </a:lnTo>
                  <a:lnTo>
                    <a:pt x="0" y="691"/>
                  </a:lnTo>
                  <a:lnTo>
                    <a:pt x="1737" y="4"/>
                  </a:lnTo>
                  <a:lnTo>
                    <a:pt x="1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6"/>
            <p:cNvSpPr>
              <a:spLocks/>
            </p:cNvSpPr>
            <p:nvPr userDrawn="1"/>
          </p:nvSpPr>
          <p:spPr bwMode="auto">
            <a:xfrm>
              <a:off x="226" y="884"/>
              <a:ext cx="1737" cy="691"/>
            </a:xfrm>
            <a:custGeom>
              <a:avLst/>
              <a:gdLst>
                <a:gd name="T0" fmla="*/ 1737 w 1737"/>
                <a:gd name="T1" fmla="*/ 0 h 691"/>
                <a:gd name="T2" fmla="*/ 0 w 1737"/>
                <a:gd name="T3" fmla="*/ 687 h 691"/>
                <a:gd name="T4" fmla="*/ 0 w 1737"/>
                <a:gd name="T5" fmla="*/ 691 h 691"/>
                <a:gd name="T6" fmla="*/ 1737 w 1737"/>
                <a:gd name="T7" fmla="*/ 4 h 691"/>
                <a:gd name="T8" fmla="*/ 1737 w 1737"/>
                <a:gd name="T9" fmla="*/ 0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7" h="691">
                  <a:moveTo>
                    <a:pt x="1737" y="0"/>
                  </a:moveTo>
                  <a:lnTo>
                    <a:pt x="0" y="687"/>
                  </a:lnTo>
                  <a:lnTo>
                    <a:pt x="0" y="691"/>
                  </a:lnTo>
                  <a:lnTo>
                    <a:pt x="1737" y="4"/>
                  </a:lnTo>
                  <a:lnTo>
                    <a:pt x="1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7"/>
            <p:cNvSpPr>
              <a:spLocks/>
            </p:cNvSpPr>
            <p:nvPr userDrawn="1"/>
          </p:nvSpPr>
          <p:spPr bwMode="auto">
            <a:xfrm>
              <a:off x="226" y="822"/>
              <a:ext cx="1737" cy="690"/>
            </a:xfrm>
            <a:custGeom>
              <a:avLst/>
              <a:gdLst>
                <a:gd name="T0" fmla="*/ 1737 w 1737"/>
                <a:gd name="T1" fmla="*/ 0 h 690"/>
                <a:gd name="T2" fmla="*/ 0 w 1737"/>
                <a:gd name="T3" fmla="*/ 686 h 690"/>
                <a:gd name="T4" fmla="*/ 0 w 1737"/>
                <a:gd name="T5" fmla="*/ 690 h 690"/>
                <a:gd name="T6" fmla="*/ 1737 w 1737"/>
                <a:gd name="T7" fmla="*/ 4 h 690"/>
                <a:gd name="T8" fmla="*/ 1737 w 1737"/>
                <a:gd name="T9" fmla="*/ 0 h 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7" h="690">
                  <a:moveTo>
                    <a:pt x="1737" y="0"/>
                  </a:moveTo>
                  <a:lnTo>
                    <a:pt x="0" y="686"/>
                  </a:lnTo>
                  <a:lnTo>
                    <a:pt x="0" y="690"/>
                  </a:lnTo>
                  <a:lnTo>
                    <a:pt x="1737" y="4"/>
                  </a:lnTo>
                  <a:lnTo>
                    <a:pt x="1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226" y="757"/>
              <a:ext cx="1737" cy="693"/>
            </a:xfrm>
            <a:custGeom>
              <a:avLst/>
              <a:gdLst>
                <a:gd name="T0" fmla="*/ 1737 w 1737"/>
                <a:gd name="T1" fmla="*/ 0 h 693"/>
                <a:gd name="T2" fmla="*/ 0 w 1737"/>
                <a:gd name="T3" fmla="*/ 687 h 693"/>
                <a:gd name="T4" fmla="*/ 0 w 1737"/>
                <a:gd name="T5" fmla="*/ 693 h 693"/>
                <a:gd name="T6" fmla="*/ 1737 w 1737"/>
                <a:gd name="T7" fmla="*/ 6 h 693"/>
                <a:gd name="T8" fmla="*/ 1737 w 1737"/>
                <a:gd name="T9" fmla="*/ 0 h 6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7" h="693">
                  <a:moveTo>
                    <a:pt x="1737" y="0"/>
                  </a:moveTo>
                  <a:lnTo>
                    <a:pt x="0" y="687"/>
                  </a:lnTo>
                  <a:lnTo>
                    <a:pt x="0" y="693"/>
                  </a:lnTo>
                  <a:lnTo>
                    <a:pt x="1737" y="6"/>
                  </a:lnTo>
                  <a:lnTo>
                    <a:pt x="1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9"/>
            <p:cNvSpPr>
              <a:spLocks/>
            </p:cNvSpPr>
            <p:nvPr userDrawn="1"/>
          </p:nvSpPr>
          <p:spPr bwMode="auto">
            <a:xfrm>
              <a:off x="226" y="695"/>
              <a:ext cx="1737" cy="691"/>
            </a:xfrm>
            <a:custGeom>
              <a:avLst/>
              <a:gdLst>
                <a:gd name="T0" fmla="*/ 1737 w 1737"/>
                <a:gd name="T1" fmla="*/ 0 h 691"/>
                <a:gd name="T2" fmla="*/ 0 w 1737"/>
                <a:gd name="T3" fmla="*/ 687 h 691"/>
                <a:gd name="T4" fmla="*/ 0 w 1737"/>
                <a:gd name="T5" fmla="*/ 691 h 691"/>
                <a:gd name="T6" fmla="*/ 1737 w 1737"/>
                <a:gd name="T7" fmla="*/ 4 h 691"/>
                <a:gd name="T8" fmla="*/ 1737 w 1737"/>
                <a:gd name="T9" fmla="*/ 0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7" h="691">
                  <a:moveTo>
                    <a:pt x="1737" y="0"/>
                  </a:moveTo>
                  <a:lnTo>
                    <a:pt x="0" y="687"/>
                  </a:lnTo>
                  <a:lnTo>
                    <a:pt x="0" y="691"/>
                  </a:lnTo>
                  <a:lnTo>
                    <a:pt x="1737" y="4"/>
                  </a:lnTo>
                  <a:lnTo>
                    <a:pt x="1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0"/>
            <p:cNvSpPr>
              <a:spLocks/>
            </p:cNvSpPr>
            <p:nvPr userDrawn="1"/>
          </p:nvSpPr>
          <p:spPr bwMode="auto">
            <a:xfrm>
              <a:off x="226" y="633"/>
              <a:ext cx="1737" cy="691"/>
            </a:xfrm>
            <a:custGeom>
              <a:avLst/>
              <a:gdLst>
                <a:gd name="T0" fmla="*/ 1737 w 1737"/>
                <a:gd name="T1" fmla="*/ 0 h 691"/>
                <a:gd name="T2" fmla="*/ 0 w 1737"/>
                <a:gd name="T3" fmla="*/ 687 h 691"/>
                <a:gd name="T4" fmla="*/ 0 w 1737"/>
                <a:gd name="T5" fmla="*/ 691 h 691"/>
                <a:gd name="T6" fmla="*/ 1737 w 1737"/>
                <a:gd name="T7" fmla="*/ 4 h 691"/>
                <a:gd name="T8" fmla="*/ 1737 w 1737"/>
                <a:gd name="T9" fmla="*/ 0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7" h="691">
                  <a:moveTo>
                    <a:pt x="1737" y="0"/>
                  </a:moveTo>
                  <a:lnTo>
                    <a:pt x="0" y="687"/>
                  </a:lnTo>
                  <a:lnTo>
                    <a:pt x="0" y="691"/>
                  </a:lnTo>
                  <a:lnTo>
                    <a:pt x="1737" y="4"/>
                  </a:lnTo>
                  <a:lnTo>
                    <a:pt x="1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1"/>
            <p:cNvSpPr>
              <a:spLocks/>
            </p:cNvSpPr>
            <p:nvPr userDrawn="1"/>
          </p:nvSpPr>
          <p:spPr bwMode="auto">
            <a:xfrm>
              <a:off x="226" y="570"/>
              <a:ext cx="1737" cy="691"/>
            </a:xfrm>
            <a:custGeom>
              <a:avLst/>
              <a:gdLst>
                <a:gd name="T0" fmla="*/ 1737 w 1737"/>
                <a:gd name="T1" fmla="*/ 0 h 691"/>
                <a:gd name="T2" fmla="*/ 0 w 1737"/>
                <a:gd name="T3" fmla="*/ 687 h 691"/>
                <a:gd name="T4" fmla="*/ 0 w 1737"/>
                <a:gd name="T5" fmla="*/ 691 h 691"/>
                <a:gd name="T6" fmla="*/ 1737 w 1737"/>
                <a:gd name="T7" fmla="*/ 4 h 691"/>
                <a:gd name="T8" fmla="*/ 1737 w 1737"/>
                <a:gd name="T9" fmla="*/ 0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7" h="691">
                  <a:moveTo>
                    <a:pt x="1737" y="0"/>
                  </a:moveTo>
                  <a:lnTo>
                    <a:pt x="0" y="687"/>
                  </a:lnTo>
                  <a:lnTo>
                    <a:pt x="0" y="691"/>
                  </a:lnTo>
                  <a:lnTo>
                    <a:pt x="1737" y="4"/>
                  </a:lnTo>
                  <a:lnTo>
                    <a:pt x="1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2"/>
            <p:cNvSpPr>
              <a:spLocks/>
            </p:cNvSpPr>
            <p:nvPr userDrawn="1"/>
          </p:nvSpPr>
          <p:spPr bwMode="auto">
            <a:xfrm>
              <a:off x="226" y="508"/>
              <a:ext cx="1737" cy="691"/>
            </a:xfrm>
            <a:custGeom>
              <a:avLst/>
              <a:gdLst>
                <a:gd name="T0" fmla="*/ 1737 w 1737"/>
                <a:gd name="T1" fmla="*/ 0 h 691"/>
                <a:gd name="T2" fmla="*/ 0 w 1737"/>
                <a:gd name="T3" fmla="*/ 687 h 691"/>
                <a:gd name="T4" fmla="*/ 0 w 1737"/>
                <a:gd name="T5" fmla="*/ 691 h 691"/>
                <a:gd name="T6" fmla="*/ 1737 w 1737"/>
                <a:gd name="T7" fmla="*/ 4 h 691"/>
                <a:gd name="T8" fmla="*/ 1737 w 1737"/>
                <a:gd name="T9" fmla="*/ 0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7" h="691">
                  <a:moveTo>
                    <a:pt x="1737" y="0"/>
                  </a:moveTo>
                  <a:lnTo>
                    <a:pt x="0" y="687"/>
                  </a:lnTo>
                  <a:lnTo>
                    <a:pt x="0" y="691"/>
                  </a:lnTo>
                  <a:lnTo>
                    <a:pt x="1737" y="4"/>
                  </a:lnTo>
                  <a:lnTo>
                    <a:pt x="1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3"/>
            <p:cNvSpPr>
              <a:spLocks/>
            </p:cNvSpPr>
            <p:nvPr userDrawn="1"/>
          </p:nvSpPr>
          <p:spPr bwMode="auto">
            <a:xfrm>
              <a:off x="226" y="446"/>
              <a:ext cx="1737" cy="691"/>
            </a:xfrm>
            <a:custGeom>
              <a:avLst/>
              <a:gdLst>
                <a:gd name="T0" fmla="*/ 1737 w 1737"/>
                <a:gd name="T1" fmla="*/ 0 h 691"/>
                <a:gd name="T2" fmla="*/ 0 w 1737"/>
                <a:gd name="T3" fmla="*/ 687 h 691"/>
                <a:gd name="T4" fmla="*/ 0 w 1737"/>
                <a:gd name="T5" fmla="*/ 691 h 691"/>
                <a:gd name="T6" fmla="*/ 1737 w 1737"/>
                <a:gd name="T7" fmla="*/ 4 h 691"/>
                <a:gd name="T8" fmla="*/ 1737 w 1737"/>
                <a:gd name="T9" fmla="*/ 0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7" h="691">
                  <a:moveTo>
                    <a:pt x="1737" y="0"/>
                  </a:moveTo>
                  <a:lnTo>
                    <a:pt x="0" y="687"/>
                  </a:lnTo>
                  <a:lnTo>
                    <a:pt x="0" y="691"/>
                  </a:lnTo>
                  <a:lnTo>
                    <a:pt x="1737" y="4"/>
                  </a:lnTo>
                  <a:lnTo>
                    <a:pt x="1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4"/>
            <p:cNvSpPr>
              <a:spLocks/>
            </p:cNvSpPr>
            <p:nvPr userDrawn="1"/>
          </p:nvSpPr>
          <p:spPr bwMode="auto">
            <a:xfrm>
              <a:off x="226" y="384"/>
              <a:ext cx="1737" cy="691"/>
            </a:xfrm>
            <a:custGeom>
              <a:avLst/>
              <a:gdLst>
                <a:gd name="T0" fmla="*/ 1737 w 1737"/>
                <a:gd name="T1" fmla="*/ 0 h 691"/>
                <a:gd name="T2" fmla="*/ 0 w 1737"/>
                <a:gd name="T3" fmla="*/ 685 h 691"/>
                <a:gd name="T4" fmla="*/ 0 w 1737"/>
                <a:gd name="T5" fmla="*/ 691 h 691"/>
                <a:gd name="T6" fmla="*/ 1737 w 1737"/>
                <a:gd name="T7" fmla="*/ 4 h 691"/>
                <a:gd name="T8" fmla="*/ 1737 w 1737"/>
                <a:gd name="T9" fmla="*/ 0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7" h="691">
                  <a:moveTo>
                    <a:pt x="1737" y="0"/>
                  </a:moveTo>
                  <a:lnTo>
                    <a:pt x="0" y="685"/>
                  </a:lnTo>
                  <a:lnTo>
                    <a:pt x="0" y="691"/>
                  </a:lnTo>
                  <a:lnTo>
                    <a:pt x="1737" y="4"/>
                  </a:lnTo>
                  <a:lnTo>
                    <a:pt x="1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5"/>
            <p:cNvSpPr>
              <a:spLocks/>
            </p:cNvSpPr>
            <p:nvPr userDrawn="1"/>
          </p:nvSpPr>
          <p:spPr bwMode="auto">
            <a:xfrm>
              <a:off x="226" y="319"/>
              <a:ext cx="1737" cy="691"/>
            </a:xfrm>
            <a:custGeom>
              <a:avLst/>
              <a:gdLst>
                <a:gd name="T0" fmla="*/ 1737 w 1737"/>
                <a:gd name="T1" fmla="*/ 0 h 691"/>
                <a:gd name="T2" fmla="*/ 0 w 1737"/>
                <a:gd name="T3" fmla="*/ 687 h 691"/>
                <a:gd name="T4" fmla="*/ 0 w 1737"/>
                <a:gd name="T5" fmla="*/ 691 h 691"/>
                <a:gd name="T6" fmla="*/ 1737 w 1737"/>
                <a:gd name="T7" fmla="*/ 6 h 691"/>
                <a:gd name="T8" fmla="*/ 1737 w 1737"/>
                <a:gd name="T9" fmla="*/ 0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7" h="691">
                  <a:moveTo>
                    <a:pt x="1737" y="0"/>
                  </a:moveTo>
                  <a:lnTo>
                    <a:pt x="0" y="687"/>
                  </a:lnTo>
                  <a:lnTo>
                    <a:pt x="0" y="691"/>
                  </a:lnTo>
                  <a:lnTo>
                    <a:pt x="1737" y="6"/>
                  </a:lnTo>
                  <a:lnTo>
                    <a:pt x="1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6"/>
            <p:cNvSpPr>
              <a:spLocks/>
            </p:cNvSpPr>
            <p:nvPr userDrawn="1"/>
          </p:nvSpPr>
          <p:spPr bwMode="auto">
            <a:xfrm>
              <a:off x="226" y="257"/>
              <a:ext cx="1737" cy="691"/>
            </a:xfrm>
            <a:custGeom>
              <a:avLst/>
              <a:gdLst>
                <a:gd name="T0" fmla="*/ 1737 w 1737"/>
                <a:gd name="T1" fmla="*/ 0 h 691"/>
                <a:gd name="T2" fmla="*/ 0 w 1737"/>
                <a:gd name="T3" fmla="*/ 687 h 691"/>
                <a:gd name="T4" fmla="*/ 0 w 1737"/>
                <a:gd name="T5" fmla="*/ 691 h 691"/>
                <a:gd name="T6" fmla="*/ 1737 w 1737"/>
                <a:gd name="T7" fmla="*/ 4 h 691"/>
                <a:gd name="T8" fmla="*/ 1737 w 1737"/>
                <a:gd name="T9" fmla="*/ 0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7" h="691">
                  <a:moveTo>
                    <a:pt x="1737" y="0"/>
                  </a:moveTo>
                  <a:lnTo>
                    <a:pt x="0" y="687"/>
                  </a:lnTo>
                  <a:lnTo>
                    <a:pt x="0" y="691"/>
                  </a:lnTo>
                  <a:lnTo>
                    <a:pt x="1737" y="4"/>
                  </a:lnTo>
                  <a:lnTo>
                    <a:pt x="1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7"/>
            <p:cNvSpPr>
              <a:spLocks/>
            </p:cNvSpPr>
            <p:nvPr userDrawn="1"/>
          </p:nvSpPr>
          <p:spPr bwMode="auto">
            <a:xfrm>
              <a:off x="226" y="195"/>
              <a:ext cx="1737" cy="691"/>
            </a:xfrm>
            <a:custGeom>
              <a:avLst/>
              <a:gdLst>
                <a:gd name="T0" fmla="*/ 1737 w 1737"/>
                <a:gd name="T1" fmla="*/ 0 h 691"/>
                <a:gd name="T2" fmla="*/ 0 w 1737"/>
                <a:gd name="T3" fmla="*/ 687 h 691"/>
                <a:gd name="T4" fmla="*/ 0 w 1737"/>
                <a:gd name="T5" fmla="*/ 691 h 691"/>
                <a:gd name="T6" fmla="*/ 1737 w 1737"/>
                <a:gd name="T7" fmla="*/ 4 h 691"/>
                <a:gd name="T8" fmla="*/ 1737 w 1737"/>
                <a:gd name="T9" fmla="*/ 0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7" h="691">
                  <a:moveTo>
                    <a:pt x="1737" y="0"/>
                  </a:moveTo>
                  <a:lnTo>
                    <a:pt x="0" y="687"/>
                  </a:lnTo>
                  <a:lnTo>
                    <a:pt x="0" y="691"/>
                  </a:lnTo>
                  <a:lnTo>
                    <a:pt x="1737" y="4"/>
                  </a:lnTo>
                  <a:lnTo>
                    <a:pt x="1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8"/>
            <p:cNvSpPr>
              <a:spLocks/>
            </p:cNvSpPr>
            <p:nvPr userDrawn="1"/>
          </p:nvSpPr>
          <p:spPr bwMode="auto">
            <a:xfrm>
              <a:off x="226" y="133"/>
              <a:ext cx="1737" cy="691"/>
            </a:xfrm>
            <a:custGeom>
              <a:avLst/>
              <a:gdLst>
                <a:gd name="T0" fmla="*/ 1737 w 1737"/>
                <a:gd name="T1" fmla="*/ 0 h 691"/>
                <a:gd name="T2" fmla="*/ 0 w 1737"/>
                <a:gd name="T3" fmla="*/ 687 h 691"/>
                <a:gd name="T4" fmla="*/ 0 w 1737"/>
                <a:gd name="T5" fmla="*/ 691 h 691"/>
                <a:gd name="T6" fmla="*/ 1737 w 1737"/>
                <a:gd name="T7" fmla="*/ 4 h 691"/>
                <a:gd name="T8" fmla="*/ 1737 w 1737"/>
                <a:gd name="T9" fmla="*/ 0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7" h="691">
                  <a:moveTo>
                    <a:pt x="1737" y="0"/>
                  </a:moveTo>
                  <a:lnTo>
                    <a:pt x="0" y="687"/>
                  </a:lnTo>
                  <a:lnTo>
                    <a:pt x="0" y="691"/>
                  </a:lnTo>
                  <a:lnTo>
                    <a:pt x="1737" y="4"/>
                  </a:lnTo>
                  <a:lnTo>
                    <a:pt x="1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9"/>
            <p:cNvSpPr>
              <a:spLocks/>
            </p:cNvSpPr>
            <p:nvPr userDrawn="1"/>
          </p:nvSpPr>
          <p:spPr bwMode="auto">
            <a:xfrm>
              <a:off x="226" y="70"/>
              <a:ext cx="1737" cy="691"/>
            </a:xfrm>
            <a:custGeom>
              <a:avLst/>
              <a:gdLst>
                <a:gd name="T0" fmla="*/ 1737 w 1737"/>
                <a:gd name="T1" fmla="*/ 0 h 691"/>
                <a:gd name="T2" fmla="*/ 0 w 1737"/>
                <a:gd name="T3" fmla="*/ 687 h 691"/>
                <a:gd name="T4" fmla="*/ 0 w 1737"/>
                <a:gd name="T5" fmla="*/ 691 h 691"/>
                <a:gd name="T6" fmla="*/ 1737 w 1737"/>
                <a:gd name="T7" fmla="*/ 4 h 691"/>
                <a:gd name="T8" fmla="*/ 1737 w 1737"/>
                <a:gd name="T9" fmla="*/ 0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7" h="691">
                  <a:moveTo>
                    <a:pt x="1737" y="0"/>
                  </a:moveTo>
                  <a:lnTo>
                    <a:pt x="0" y="687"/>
                  </a:lnTo>
                  <a:lnTo>
                    <a:pt x="0" y="691"/>
                  </a:lnTo>
                  <a:lnTo>
                    <a:pt x="1737" y="4"/>
                  </a:lnTo>
                  <a:lnTo>
                    <a:pt x="1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20"/>
            <p:cNvSpPr>
              <a:spLocks/>
            </p:cNvSpPr>
            <p:nvPr userDrawn="1"/>
          </p:nvSpPr>
          <p:spPr bwMode="auto">
            <a:xfrm>
              <a:off x="226" y="8"/>
              <a:ext cx="1737" cy="691"/>
            </a:xfrm>
            <a:custGeom>
              <a:avLst/>
              <a:gdLst>
                <a:gd name="T0" fmla="*/ 1737 w 1737"/>
                <a:gd name="T1" fmla="*/ 0 h 691"/>
                <a:gd name="T2" fmla="*/ 0 w 1737"/>
                <a:gd name="T3" fmla="*/ 687 h 691"/>
                <a:gd name="T4" fmla="*/ 0 w 1737"/>
                <a:gd name="T5" fmla="*/ 691 h 691"/>
                <a:gd name="T6" fmla="*/ 1737 w 1737"/>
                <a:gd name="T7" fmla="*/ 4 h 691"/>
                <a:gd name="T8" fmla="*/ 1737 w 1737"/>
                <a:gd name="T9" fmla="*/ 0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7" h="691">
                  <a:moveTo>
                    <a:pt x="1737" y="0"/>
                  </a:moveTo>
                  <a:lnTo>
                    <a:pt x="0" y="687"/>
                  </a:lnTo>
                  <a:lnTo>
                    <a:pt x="0" y="691"/>
                  </a:lnTo>
                  <a:lnTo>
                    <a:pt x="1737" y="4"/>
                  </a:lnTo>
                  <a:lnTo>
                    <a:pt x="1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21"/>
            <p:cNvSpPr>
              <a:spLocks/>
            </p:cNvSpPr>
            <p:nvPr userDrawn="1"/>
          </p:nvSpPr>
          <p:spPr bwMode="auto">
            <a:xfrm>
              <a:off x="226" y="-2"/>
              <a:ext cx="1610" cy="639"/>
            </a:xfrm>
            <a:custGeom>
              <a:avLst/>
              <a:gdLst>
                <a:gd name="T0" fmla="*/ 1600 w 1610"/>
                <a:gd name="T1" fmla="*/ 0 h 639"/>
                <a:gd name="T2" fmla="*/ 0 w 1610"/>
                <a:gd name="T3" fmla="*/ 633 h 639"/>
                <a:gd name="T4" fmla="*/ 0 w 1610"/>
                <a:gd name="T5" fmla="*/ 639 h 639"/>
                <a:gd name="T6" fmla="*/ 1610 w 1610"/>
                <a:gd name="T7" fmla="*/ 0 h 639"/>
                <a:gd name="T8" fmla="*/ 1600 w 1610"/>
                <a:gd name="T9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0" h="639">
                  <a:moveTo>
                    <a:pt x="1600" y="0"/>
                  </a:moveTo>
                  <a:lnTo>
                    <a:pt x="0" y="633"/>
                  </a:lnTo>
                  <a:lnTo>
                    <a:pt x="0" y="639"/>
                  </a:lnTo>
                  <a:lnTo>
                    <a:pt x="1610" y="0"/>
                  </a:lnTo>
                  <a:lnTo>
                    <a:pt x="16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22"/>
            <p:cNvSpPr>
              <a:spLocks/>
            </p:cNvSpPr>
            <p:nvPr userDrawn="1"/>
          </p:nvSpPr>
          <p:spPr bwMode="auto">
            <a:xfrm>
              <a:off x="226" y="-2"/>
              <a:ext cx="1452" cy="574"/>
            </a:xfrm>
            <a:custGeom>
              <a:avLst/>
              <a:gdLst>
                <a:gd name="T0" fmla="*/ 1442 w 1452"/>
                <a:gd name="T1" fmla="*/ 0 h 574"/>
                <a:gd name="T2" fmla="*/ 0 w 1452"/>
                <a:gd name="T3" fmla="*/ 570 h 574"/>
                <a:gd name="T4" fmla="*/ 0 w 1452"/>
                <a:gd name="T5" fmla="*/ 574 h 574"/>
                <a:gd name="T6" fmla="*/ 1452 w 1452"/>
                <a:gd name="T7" fmla="*/ 0 h 574"/>
                <a:gd name="T8" fmla="*/ 1442 w 1452"/>
                <a:gd name="T9" fmla="*/ 0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52" h="574">
                  <a:moveTo>
                    <a:pt x="1442" y="0"/>
                  </a:moveTo>
                  <a:lnTo>
                    <a:pt x="0" y="570"/>
                  </a:lnTo>
                  <a:lnTo>
                    <a:pt x="0" y="574"/>
                  </a:lnTo>
                  <a:lnTo>
                    <a:pt x="1452" y="0"/>
                  </a:lnTo>
                  <a:lnTo>
                    <a:pt x="14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23"/>
            <p:cNvSpPr>
              <a:spLocks/>
            </p:cNvSpPr>
            <p:nvPr userDrawn="1"/>
          </p:nvSpPr>
          <p:spPr bwMode="auto">
            <a:xfrm>
              <a:off x="226" y="-2"/>
              <a:ext cx="1295" cy="512"/>
            </a:xfrm>
            <a:custGeom>
              <a:avLst/>
              <a:gdLst>
                <a:gd name="T0" fmla="*/ 1283 w 1295"/>
                <a:gd name="T1" fmla="*/ 0 h 512"/>
                <a:gd name="T2" fmla="*/ 0 w 1295"/>
                <a:gd name="T3" fmla="*/ 508 h 512"/>
                <a:gd name="T4" fmla="*/ 0 w 1295"/>
                <a:gd name="T5" fmla="*/ 512 h 512"/>
                <a:gd name="T6" fmla="*/ 1295 w 1295"/>
                <a:gd name="T7" fmla="*/ 0 h 512"/>
                <a:gd name="T8" fmla="*/ 1283 w 1295"/>
                <a:gd name="T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5" h="512">
                  <a:moveTo>
                    <a:pt x="1283" y="0"/>
                  </a:moveTo>
                  <a:lnTo>
                    <a:pt x="0" y="508"/>
                  </a:lnTo>
                  <a:lnTo>
                    <a:pt x="0" y="512"/>
                  </a:lnTo>
                  <a:lnTo>
                    <a:pt x="1295" y="0"/>
                  </a:lnTo>
                  <a:lnTo>
                    <a:pt x="128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24"/>
            <p:cNvSpPr>
              <a:spLocks/>
            </p:cNvSpPr>
            <p:nvPr userDrawn="1"/>
          </p:nvSpPr>
          <p:spPr bwMode="auto">
            <a:xfrm>
              <a:off x="226" y="-2"/>
              <a:ext cx="1137" cy="450"/>
            </a:xfrm>
            <a:custGeom>
              <a:avLst/>
              <a:gdLst>
                <a:gd name="T0" fmla="*/ 1125 w 1137"/>
                <a:gd name="T1" fmla="*/ 0 h 450"/>
                <a:gd name="T2" fmla="*/ 0 w 1137"/>
                <a:gd name="T3" fmla="*/ 446 h 450"/>
                <a:gd name="T4" fmla="*/ 0 w 1137"/>
                <a:gd name="T5" fmla="*/ 450 h 450"/>
                <a:gd name="T6" fmla="*/ 1137 w 1137"/>
                <a:gd name="T7" fmla="*/ 0 h 450"/>
                <a:gd name="T8" fmla="*/ 1125 w 1137"/>
                <a:gd name="T9" fmla="*/ 0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7" h="450">
                  <a:moveTo>
                    <a:pt x="1125" y="0"/>
                  </a:moveTo>
                  <a:lnTo>
                    <a:pt x="0" y="446"/>
                  </a:lnTo>
                  <a:lnTo>
                    <a:pt x="0" y="450"/>
                  </a:lnTo>
                  <a:lnTo>
                    <a:pt x="1137" y="0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25"/>
            <p:cNvSpPr>
              <a:spLocks/>
            </p:cNvSpPr>
            <p:nvPr userDrawn="1"/>
          </p:nvSpPr>
          <p:spPr bwMode="auto">
            <a:xfrm>
              <a:off x="226" y="-2"/>
              <a:ext cx="978" cy="388"/>
            </a:xfrm>
            <a:custGeom>
              <a:avLst/>
              <a:gdLst>
                <a:gd name="T0" fmla="*/ 968 w 978"/>
                <a:gd name="T1" fmla="*/ 0 h 388"/>
                <a:gd name="T2" fmla="*/ 0 w 978"/>
                <a:gd name="T3" fmla="*/ 384 h 388"/>
                <a:gd name="T4" fmla="*/ 0 w 978"/>
                <a:gd name="T5" fmla="*/ 388 h 388"/>
                <a:gd name="T6" fmla="*/ 978 w 978"/>
                <a:gd name="T7" fmla="*/ 0 h 388"/>
                <a:gd name="T8" fmla="*/ 968 w 978"/>
                <a:gd name="T9" fmla="*/ 0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8" h="388">
                  <a:moveTo>
                    <a:pt x="968" y="0"/>
                  </a:moveTo>
                  <a:lnTo>
                    <a:pt x="0" y="384"/>
                  </a:lnTo>
                  <a:lnTo>
                    <a:pt x="0" y="388"/>
                  </a:lnTo>
                  <a:lnTo>
                    <a:pt x="978" y="0"/>
                  </a:lnTo>
                  <a:lnTo>
                    <a:pt x="96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26"/>
            <p:cNvSpPr>
              <a:spLocks/>
            </p:cNvSpPr>
            <p:nvPr userDrawn="1"/>
          </p:nvSpPr>
          <p:spPr bwMode="auto">
            <a:xfrm>
              <a:off x="226" y="-2"/>
              <a:ext cx="819" cy="325"/>
            </a:xfrm>
            <a:custGeom>
              <a:avLst/>
              <a:gdLst>
                <a:gd name="T0" fmla="*/ 809 w 819"/>
                <a:gd name="T1" fmla="*/ 0 h 325"/>
                <a:gd name="T2" fmla="*/ 0 w 819"/>
                <a:gd name="T3" fmla="*/ 321 h 325"/>
                <a:gd name="T4" fmla="*/ 0 w 819"/>
                <a:gd name="T5" fmla="*/ 325 h 325"/>
                <a:gd name="T6" fmla="*/ 819 w 819"/>
                <a:gd name="T7" fmla="*/ 0 h 325"/>
                <a:gd name="T8" fmla="*/ 809 w 819"/>
                <a:gd name="T9" fmla="*/ 0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9" h="325">
                  <a:moveTo>
                    <a:pt x="809" y="0"/>
                  </a:moveTo>
                  <a:lnTo>
                    <a:pt x="0" y="321"/>
                  </a:lnTo>
                  <a:lnTo>
                    <a:pt x="0" y="325"/>
                  </a:lnTo>
                  <a:lnTo>
                    <a:pt x="819" y="0"/>
                  </a:lnTo>
                  <a:lnTo>
                    <a:pt x="80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7"/>
            <p:cNvSpPr>
              <a:spLocks/>
            </p:cNvSpPr>
            <p:nvPr userDrawn="1"/>
          </p:nvSpPr>
          <p:spPr bwMode="auto">
            <a:xfrm>
              <a:off x="226" y="-2"/>
              <a:ext cx="661" cy="263"/>
            </a:xfrm>
            <a:custGeom>
              <a:avLst/>
              <a:gdLst>
                <a:gd name="T0" fmla="*/ 651 w 661"/>
                <a:gd name="T1" fmla="*/ 0 h 263"/>
                <a:gd name="T2" fmla="*/ 0 w 661"/>
                <a:gd name="T3" fmla="*/ 257 h 263"/>
                <a:gd name="T4" fmla="*/ 0 w 661"/>
                <a:gd name="T5" fmla="*/ 263 h 263"/>
                <a:gd name="T6" fmla="*/ 661 w 661"/>
                <a:gd name="T7" fmla="*/ 0 h 263"/>
                <a:gd name="T8" fmla="*/ 651 w 661"/>
                <a:gd name="T9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1" h="263">
                  <a:moveTo>
                    <a:pt x="651" y="0"/>
                  </a:moveTo>
                  <a:lnTo>
                    <a:pt x="0" y="257"/>
                  </a:lnTo>
                  <a:lnTo>
                    <a:pt x="0" y="263"/>
                  </a:lnTo>
                  <a:lnTo>
                    <a:pt x="661" y="0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28"/>
            <p:cNvSpPr>
              <a:spLocks/>
            </p:cNvSpPr>
            <p:nvPr userDrawn="1"/>
          </p:nvSpPr>
          <p:spPr bwMode="auto">
            <a:xfrm>
              <a:off x="226" y="-2"/>
              <a:ext cx="504" cy="199"/>
            </a:xfrm>
            <a:custGeom>
              <a:avLst/>
              <a:gdLst>
                <a:gd name="T0" fmla="*/ 492 w 504"/>
                <a:gd name="T1" fmla="*/ 0 h 199"/>
                <a:gd name="T2" fmla="*/ 0 w 504"/>
                <a:gd name="T3" fmla="*/ 195 h 199"/>
                <a:gd name="T4" fmla="*/ 0 w 504"/>
                <a:gd name="T5" fmla="*/ 199 h 199"/>
                <a:gd name="T6" fmla="*/ 504 w 504"/>
                <a:gd name="T7" fmla="*/ 0 h 199"/>
                <a:gd name="T8" fmla="*/ 492 w 504"/>
                <a:gd name="T9" fmla="*/ 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4" h="199">
                  <a:moveTo>
                    <a:pt x="492" y="0"/>
                  </a:moveTo>
                  <a:lnTo>
                    <a:pt x="0" y="195"/>
                  </a:lnTo>
                  <a:lnTo>
                    <a:pt x="0" y="199"/>
                  </a:lnTo>
                  <a:lnTo>
                    <a:pt x="504" y="0"/>
                  </a:lnTo>
                  <a:lnTo>
                    <a:pt x="49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29"/>
            <p:cNvSpPr>
              <a:spLocks/>
            </p:cNvSpPr>
            <p:nvPr userDrawn="1"/>
          </p:nvSpPr>
          <p:spPr bwMode="auto">
            <a:xfrm>
              <a:off x="226" y="-2"/>
              <a:ext cx="345" cy="137"/>
            </a:xfrm>
            <a:custGeom>
              <a:avLst/>
              <a:gdLst>
                <a:gd name="T0" fmla="*/ 333 w 345"/>
                <a:gd name="T1" fmla="*/ 0 h 137"/>
                <a:gd name="T2" fmla="*/ 0 w 345"/>
                <a:gd name="T3" fmla="*/ 133 h 137"/>
                <a:gd name="T4" fmla="*/ 0 w 345"/>
                <a:gd name="T5" fmla="*/ 137 h 137"/>
                <a:gd name="T6" fmla="*/ 345 w 345"/>
                <a:gd name="T7" fmla="*/ 0 h 137"/>
                <a:gd name="T8" fmla="*/ 333 w 345"/>
                <a:gd name="T9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5" h="137">
                  <a:moveTo>
                    <a:pt x="333" y="0"/>
                  </a:moveTo>
                  <a:lnTo>
                    <a:pt x="0" y="133"/>
                  </a:lnTo>
                  <a:lnTo>
                    <a:pt x="0" y="137"/>
                  </a:lnTo>
                  <a:lnTo>
                    <a:pt x="345" y="0"/>
                  </a:lnTo>
                  <a:lnTo>
                    <a:pt x="3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30"/>
            <p:cNvSpPr>
              <a:spLocks/>
            </p:cNvSpPr>
            <p:nvPr userDrawn="1"/>
          </p:nvSpPr>
          <p:spPr bwMode="auto">
            <a:xfrm>
              <a:off x="226" y="-2"/>
              <a:ext cx="187" cy="74"/>
            </a:xfrm>
            <a:custGeom>
              <a:avLst/>
              <a:gdLst>
                <a:gd name="T0" fmla="*/ 177 w 187"/>
                <a:gd name="T1" fmla="*/ 0 h 74"/>
                <a:gd name="T2" fmla="*/ 0 w 187"/>
                <a:gd name="T3" fmla="*/ 70 h 74"/>
                <a:gd name="T4" fmla="*/ 0 w 187"/>
                <a:gd name="T5" fmla="*/ 74 h 74"/>
                <a:gd name="T6" fmla="*/ 187 w 187"/>
                <a:gd name="T7" fmla="*/ 0 h 74"/>
                <a:gd name="T8" fmla="*/ 177 w 187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74">
                  <a:moveTo>
                    <a:pt x="177" y="0"/>
                  </a:moveTo>
                  <a:lnTo>
                    <a:pt x="0" y="70"/>
                  </a:lnTo>
                  <a:lnTo>
                    <a:pt x="0" y="74"/>
                  </a:lnTo>
                  <a:lnTo>
                    <a:pt x="187" y="0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31"/>
            <p:cNvSpPr>
              <a:spLocks/>
            </p:cNvSpPr>
            <p:nvPr userDrawn="1"/>
          </p:nvSpPr>
          <p:spPr bwMode="auto">
            <a:xfrm>
              <a:off x="226" y="-2"/>
              <a:ext cx="28" cy="12"/>
            </a:xfrm>
            <a:custGeom>
              <a:avLst/>
              <a:gdLst>
                <a:gd name="T0" fmla="*/ 18 w 28"/>
                <a:gd name="T1" fmla="*/ 0 h 12"/>
                <a:gd name="T2" fmla="*/ 0 w 28"/>
                <a:gd name="T3" fmla="*/ 8 h 12"/>
                <a:gd name="T4" fmla="*/ 0 w 28"/>
                <a:gd name="T5" fmla="*/ 12 h 12"/>
                <a:gd name="T6" fmla="*/ 28 w 28"/>
                <a:gd name="T7" fmla="*/ 0 h 12"/>
                <a:gd name="T8" fmla="*/ 18 w 28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2">
                  <a:moveTo>
                    <a:pt x="18" y="0"/>
                  </a:moveTo>
                  <a:lnTo>
                    <a:pt x="0" y="8"/>
                  </a:lnTo>
                  <a:lnTo>
                    <a:pt x="0" y="12"/>
                  </a:lnTo>
                  <a:lnTo>
                    <a:pt x="28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36" name="Picture 9" descr="MKS_18mm_R_W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35938" y="5681663"/>
            <a:ext cx="685800" cy="81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90270613"/>
      </p:ext>
    </p:extLst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bg>
      <p:bgPr>
        <a:solidFill>
          <a:srgbClr val="6163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Placeholder 1"/>
          <p:cNvSpPr>
            <a:spLocks noGrp="1"/>
          </p:cNvSpPr>
          <p:nvPr>
            <p:ph type="ctrTitle"/>
          </p:nvPr>
        </p:nvSpPr>
        <p:spPr>
          <a:xfrm>
            <a:off x="360000" y="2592000"/>
            <a:ext cx="8425225" cy="2184281"/>
          </a:xfrm>
        </p:spPr>
        <p:txBody>
          <a:bodyPr anchor="t"/>
          <a:lstStyle>
            <a:lvl1pPr>
              <a:defRPr sz="550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US" noProof="0" dirty="0"/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361950" y="0"/>
            <a:ext cx="2754313" cy="2601913"/>
            <a:chOff x="228" y="0"/>
            <a:chExt cx="1735" cy="1639"/>
          </a:xfrm>
        </p:grpSpPr>
        <p:sp>
          <p:nvSpPr>
            <p:cNvPr id="7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228" y="0"/>
              <a:ext cx="1735" cy="16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 5"/>
            <p:cNvSpPr>
              <a:spLocks/>
            </p:cNvSpPr>
            <p:nvPr userDrawn="1"/>
          </p:nvSpPr>
          <p:spPr bwMode="auto">
            <a:xfrm>
              <a:off x="226" y="946"/>
              <a:ext cx="1737" cy="691"/>
            </a:xfrm>
            <a:custGeom>
              <a:avLst/>
              <a:gdLst>
                <a:gd name="T0" fmla="*/ 1737 w 1737"/>
                <a:gd name="T1" fmla="*/ 0 h 691"/>
                <a:gd name="T2" fmla="*/ 0 w 1737"/>
                <a:gd name="T3" fmla="*/ 687 h 691"/>
                <a:gd name="T4" fmla="*/ 0 w 1737"/>
                <a:gd name="T5" fmla="*/ 691 h 691"/>
                <a:gd name="T6" fmla="*/ 1737 w 1737"/>
                <a:gd name="T7" fmla="*/ 4 h 691"/>
                <a:gd name="T8" fmla="*/ 1737 w 1737"/>
                <a:gd name="T9" fmla="*/ 0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7" h="691">
                  <a:moveTo>
                    <a:pt x="1737" y="0"/>
                  </a:moveTo>
                  <a:lnTo>
                    <a:pt x="0" y="687"/>
                  </a:lnTo>
                  <a:lnTo>
                    <a:pt x="0" y="691"/>
                  </a:lnTo>
                  <a:lnTo>
                    <a:pt x="1737" y="4"/>
                  </a:lnTo>
                  <a:lnTo>
                    <a:pt x="1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6"/>
            <p:cNvSpPr>
              <a:spLocks/>
            </p:cNvSpPr>
            <p:nvPr userDrawn="1"/>
          </p:nvSpPr>
          <p:spPr bwMode="auto">
            <a:xfrm>
              <a:off x="226" y="884"/>
              <a:ext cx="1737" cy="691"/>
            </a:xfrm>
            <a:custGeom>
              <a:avLst/>
              <a:gdLst>
                <a:gd name="T0" fmla="*/ 1737 w 1737"/>
                <a:gd name="T1" fmla="*/ 0 h 691"/>
                <a:gd name="T2" fmla="*/ 0 w 1737"/>
                <a:gd name="T3" fmla="*/ 687 h 691"/>
                <a:gd name="T4" fmla="*/ 0 w 1737"/>
                <a:gd name="T5" fmla="*/ 691 h 691"/>
                <a:gd name="T6" fmla="*/ 1737 w 1737"/>
                <a:gd name="T7" fmla="*/ 4 h 691"/>
                <a:gd name="T8" fmla="*/ 1737 w 1737"/>
                <a:gd name="T9" fmla="*/ 0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7" h="691">
                  <a:moveTo>
                    <a:pt x="1737" y="0"/>
                  </a:moveTo>
                  <a:lnTo>
                    <a:pt x="0" y="687"/>
                  </a:lnTo>
                  <a:lnTo>
                    <a:pt x="0" y="691"/>
                  </a:lnTo>
                  <a:lnTo>
                    <a:pt x="1737" y="4"/>
                  </a:lnTo>
                  <a:lnTo>
                    <a:pt x="1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7"/>
            <p:cNvSpPr>
              <a:spLocks/>
            </p:cNvSpPr>
            <p:nvPr userDrawn="1"/>
          </p:nvSpPr>
          <p:spPr bwMode="auto">
            <a:xfrm>
              <a:off x="226" y="822"/>
              <a:ext cx="1737" cy="690"/>
            </a:xfrm>
            <a:custGeom>
              <a:avLst/>
              <a:gdLst>
                <a:gd name="T0" fmla="*/ 1737 w 1737"/>
                <a:gd name="T1" fmla="*/ 0 h 690"/>
                <a:gd name="T2" fmla="*/ 0 w 1737"/>
                <a:gd name="T3" fmla="*/ 686 h 690"/>
                <a:gd name="T4" fmla="*/ 0 w 1737"/>
                <a:gd name="T5" fmla="*/ 690 h 690"/>
                <a:gd name="T6" fmla="*/ 1737 w 1737"/>
                <a:gd name="T7" fmla="*/ 4 h 690"/>
                <a:gd name="T8" fmla="*/ 1737 w 1737"/>
                <a:gd name="T9" fmla="*/ 0 h 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7" h="690">
                  <a:moveTo>
                    <a:pt x="1737" y="0"/>
                  </a:moveTo>
                  <a:lnTo>
                    <a:pt x="0" y="686"/>
                  </a:lnTo>
                  <a:lnTo>
                    <a:pt x="0" y="690"/>
                  </a:lnTo>
                  <a:lnTo>
                    <a:pt x="1737" y="4"/>
                  </a:lnTo>
                  <a:lnTo>
                    <a:pt x="1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226" y="757"/>
              <a:ext cx="1737" cy="693"/>
            </a:xfrm>
            <a:custGeom>
              <a:avLst/>
              <a:gdLst>
                <a:gd name="T0" fmla="*/ 1737 w 1737"/>
                <a:gd name="T1" fmla="*/ 0 h 693"/>
                <a:gd name="T2" fmla="*/ 0 w 1737"/>
                <a:gd name="T3" fmla="*/ 687 h 693"/>
                <a:gd name="T4" fmla="*/ 0 w 1737"/>
                <a:gd name="T5" fmla="*/ 693 h 693"/>
                <a:gd name="T6" fmla="*/ 1737 w 1737"/>
                <a:gd name="T7" fmla="*/ 6 h 693"/>
                <a:gd name="T8" fmla="*/ 1737 w 1737"/>
                <a:gd name="T9" fmla="*/ 0 h 6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7" h="693">
                  <a:moveTo>
                    <a:pt x="1737" y="0"/>
                  </a:moveTo>
                  <a:lnTo>
                    <a:pt x="0" y="687"/>
                  </a:lnTo>
                  <a:lnTo>
                    <a:pt x="0" y="693"/>
                  </a:lnTo>
                  <a:lnTo>
                    <a:pt x="1737" y="6"/>
                  </a:lnTo>
                  <a:lnTo>
                    <a:pt x="1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9"/>
            <p:cNvSpPr>
              <a:spLocks/>
            </p:cNvSpPr>
            <p:nvPr userDrawn="1"/>
          </p:nvSpPr>
          <p:spPr bwMode="auto">
            <a:xfrm>
              <a:off x="226" y="695"/>
              <a:ext cx="1737" cy="691"/>
            </a:xfrm>
            <a:custGeom>
              <a:avLst/>
              <a:gdLst>
                <a:gd name="T0" fmla="*/ 1737 w 1737"/>
                <a:gd name="T1" fmla="*/ 0 h 691"/>
                <a:gd name="T2" fmla="*/ 0 w 1737"/>
                <a:gd name="T3" fmla="*/ 687 h 691"/>
                <a:gd name="T4" fmla="*/ 0 w 1737"/>
                <a:gd name="T5" fmla="*/ 691 h 691"/>
                <a:gd name="T6" fmla="*/ 1737 w 1737"/>
                <a:gd name="T7" fmla="*/ 4 h 691"/>
                <a:gd name="T8" fmla="*/ 1737 w 1737"/>
                <a:gd name="T9" fmla="*/ 0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7" h="691">
                  <a:moveTo>
                    <a:pt x="1737" y="0"/>
                  </a:moveTo>
                  <a:lnTo>
                    <a:pt x="0" y="687"/>
                  </a:lnTo>
                  <a:lnTo>
                    <a:pt x="0" y="691"/>
                  </a:lnTo>
                  <a:lnTo>
                    <a:pt x="1737" y="4"/>
                  </a:lnTo>
                  <a:lnTo>
                    <a:pt x="1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0"/>
            <p:cNvSpPr>
              <a:spLocks/>
            </p:cNvSpPr>
            <p:nvPr userDrawn="1"/>
          </p:nvSpPr>
          <p:spPr bwMode="auto">
            <a:xfrm>
              <a:off x="226" y="633"/>
              <a:ext cx="1737" cy="691"/>
            </a:xfrm>
            <a:custGeom>
              <a:avLst/>
              <a:gdLst>
                <a:gd name="T0" fmla="*/ 1737 w 1737"/>
                <a:gd name="T1" fmla="*/ 0 h 691"/>
                <a:gd name="T2" fmla="*/ 0 w 1737"/>
                <a:gd name="T3" fmla="*/ 687 h 691"/>
                <a:gd name="T4" fmla="*/ 0 w 1737"/>
                <a:gd name="T5" fmla="*/ 691 h 691"/>
                <a:gd name="T6" fmla="*/ 1737 w 1737"/>
                <a:gd name="T7" fmla="*/ 4 h 691"/>
                <a:gd name="T8" fmla="*/ 1737 w 1737"/>
                <a:gd name="T9" fmla="*/ 0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7" h="691">
                  <a:moveTo>
                    <a:pt x="1737" y="0"/>
                  </a:moveTo>
                  <a:lnTo>
                    <a:pt x="0" y="687"/>
                  </a:lnTo>
                  <a:lnTo>
                    <a:pt x="0" y="691"/>
                  </a:lnTo>
                  <a:lnTo>
                    <a:pt x="1737" y="4"/>
                  </a:lnTo>
                  <a:lnTo>
                    <a:pt x="1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1"/>
            <p:cNvSpPr>
              <a:spLocks/>
            </p:cNvSpPr>
            <p:nvPr userDrawn="1"/>
          </p:nvSpPr>
          <p:spPr bwMode="auto">
            <a:xfrm>
              <a:off x="226" y="570"/>
              <a:ext cx="1737" cy="691"/>
            </a:xfrm>
            <a:custGeom>
              <a:avLst/>
              <a:gdLst>
                <a:gd name="T0" fmla="*/ 1737 w 1737"/>
                <a:gd name="T1" fmla="*/ 0 h 691"/>
                <a:gd name="T2" fmla="*/ 0 w 1737"/>
                <a:gd name="T3" fmla="*/ 687 h 691"/>
                <a:gd name="T4" fmla="*/ 0 w 1737"/>
                <a:gd name="T5" fmla="*/ 691 h 691"/>
                <a:gd name="T6" fmla="*/ 1737 w 1737"/>
                <a:gd name="T7" fmla="*/ 4 h 691"/>
                <a:gd name="T8" fmla="*/ 1737 w 1737"/>
                <a:gd name="T9" fmla="*/ 0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7" h="691">
                  <a:moveTo>
                    <a:pt x="1737" y="0"/>
                  </a:moveTo>
                  <a:lnTo>
                    <a:pt x="0" y="687"/>
                  </a:lnTo>
                  <a:lnTo>
                    <a:pt x="0" y="691"/>
                  </a:lnTo>
                  <a:lnTo>
                    <a:pt x="1737" y="4"/>
                  </a:lnTo>
                  <a:lnTo>
                    <a:pt x="1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2"/>
            <p:cNvSpPr>
              <a:spLocks/>
            </p:cNvSpPr>
            <p:nvPr userDrawn="1"/>
          </p:nvSpPr>
          <p:spPr bwMode="auto">
            <a:xfrm>
              <a:off x="226" y="508"/>
              <a:ext cx="1737" cy="691"/>
            </a:xfrm>
            <a:custGeom>
              <a:avLst/>
              <a:gdLst>
                <a:gd name="T0" fmla="*/ 1737 w 1737"/>
                <a:gd name="T1" fmla="*/ 0 h 691"/>
                <a:gd name="T2" fmla="*/ 0 w 1737"/>
                <a:gd name="T3" fmla="*/ 687 h 691"/>
                <a:gd name="T4" fmla="*/ 0 w 1737"/>
                <a:gd name="T5" fmla="*/ 691 h 691"/>
                <a:gd name="T6" fmla="*/ 1737 w 1737"/>
                <a:gd name="T7" fmla="*/ 4 h 691"/>
                <a:gd name="T8" fmla="*/ 1737 w 1737"/>
                <a:gd name="T9" fmla="*/ 0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7" h="691">
                  <a:moveTo>
                    <a:pt x="1737" y="0"/>
                  </a:moveTo>
                  <a:lnTo>
                    <a:pt x="0" y="687"/>
                  </a:lnTo>
                  <a:lnTo>
                    <a:pt x="0" y="691"/>
                  </a:lnTo>
                  <a:lnTo>
                    <a:pt x="1737" y="4"/>
                  </a:lnTo>
                  <a:lnTo>
                    <a:pt x="1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3"/>
            <p:cNvSpPr>
              <a:spLocks/>
            </p:cNvSpPr>
            <p:nvPr userDrawn="1"/>
          </p:nvSpPr>
          <p:spPr bwMode="auto">
            <a:xfrm>
              <a:off x="226" y="446"/>
              <a:ext cx="1737" cy="691"/>
            </a:xfrm>
            <a:custGeom>
              <a:avLst/>
              <a:gdLst>
                <a:gd name="T0" fmla="*/ 1737 w 1737"/>
                <a:gd name="T1" fmla="*/ 0 h 691"/>
                <a:gd name="T2" fmla="*/ 0 w 1737"/>
                <a:gd name="T3" fmla="*/ 687 h 691"/>
                <a:gd name="T4" fmla="*/ 0 w 1737"/>
                <a:gd name="T5" fmla="*/ 691 h 691"/>
                <a:gd name="T6" fmla="*/ 1737 w 1737"/>
                <a:gd name="T7" fmla="*/ 4 h 691"/>
                <a:gd name="T8" fmla="*/ 1737 w 1737"/>
                <a:gd name="T9" fmla="*/ 0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7" h="691">
                  <a:moveTo>
                    <a:pt x="1737" y="0"/>
                  </a:moveTo>
                  <a:lnTo>
                    <a:pt x="0" y="687"/>
                  </a:lnTo>
                  <a:lnTo>
                    <a:pt x="0" y="691"/>
                  </a:lnTo>
                  <a:lnTo>
                    <a:pt x="1737" y="4"/>
                  </a:lnTo>
                  <a:lnTo>
                    <a:pt x="1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4"/>
            <p:cNvSpPr>
              <a:spLocks/>
            </p:cNvSpPr>
            <p:nvPr userDrawn="1"/>
          </p:nvSpPr>
          <p:spPr bwMode="auto">
            <a:xfrm>
              <a:off x="226" y="384"/>
              <a:ext cx="1737" cy="691"/>
            </a:xfrm>
            <a:custGeom>
              <a:avLst/>
              <a:gdLst>
                <a:gd name="T0" fmla="*/ 1737 w 1737"/>
                <a:gd name="T1" fmla="*/ 0 h 691"/>
                <a:gd name="T2" fmla="*/ 0 w 1737"/>
                <a:gd name="T3" fmla="*/ 685 h 691"/>
                <a:gd name="T4" fmla="*/ 0 w 1737"/>
                <a:gd name="T5" fmla="*/ 691 h 691"/>
                <a:gd name="T6" fmla="*/ 1737 w 1737"/>
                <a:gd name="T7" fmla="*/ 4 h 691"/>
                <a:gd name="T8" fmla="*/ 1737 w 1737"/>
                <a:gd name="T9" fmla="*/ 0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7" h="691">
                  <a:moveTo>
                    <a:pt x="1737" y="0"/>
                  </a:moveTo>
                  <a:lnTo>
                    <a:pt x="0" y="685"/>
                  </a:lnTo>
                  <a:lnTo>
                    <a:pt x="0" y="691"/>
                  </a:lnTo>
                  <a:lnTo>
                    <a:pt x="1737" y="4"/>
                  </a:lnTo>
                  <a:lnTo>
                    <a:pt x="1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5"/>
            <p:cNvSpPr>
              <a:spLocks/>
            </p:cNvSpPr>
            <p:nvPr userDrawn="1"/>
          </p:nvSpPr>
          <p:spPr bwMode="auto">
            <a:xfrm>
              <a:off x="226" y="319"/>
              <a:ext cx="1737" cy="691"/>
            </a:xfrm>
            <a:custGeom>
              <a:avLst/>
              <a:gdLst>
                <a:gd name="T0" fmla="*/ 1737 w 1737"/>
                <a:gd name="T1" fmla="*/ 0 h 691"/>
                <a:gd name="T2" fmla="*/ 0 w 1737"/>
                <a:gd name="T3" fmla="*/ 687 h 691"/>
                <a:gd name="T4" fmla="*/ 0 w 1737"/>
                <a:gd name="T5" fmla="*/ 691 h 691"/>
                <a:gd name="T6" fmla="*/ 1737 w 1737"/>
                <a:gd name="T7" fmla="*/ 6 h 691"/>
                <a:gd name="T8" fmla="*/ 1737 w 1737"/>
                <a:gd name="T9" fmla="*/ 0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7" h="691">
                  <a:moveTo>
                    <a:pt x="1737" y="0"/>
                  </a:moveTo>
                  <a:lnTo>
                    <a:pt x="0" y="687"/>
                  </a:lnTo>
                  <a:lnTo>
                    <a:pt x="0" y="691"/>
                  </a:lnTo>
                  <a:lnTo>
                    <a:pt x="1737" y="6"/>
                  </a:lnTo>
                  <a:lnTo>
                    <a:pt x="1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6"/>
            <p:cNvSpPr>
              <a:spLocks/>
            </p:cNvSpPr>
            <p:nvPr userDrawn="1"/>
          </p:nvSpPr>
          <p:spPr bwMode="auto">
            <a:xfrm>
              <a:off x="226" y="257"/>
              <a:ext cx="1737" cy="691"/>
            </a:xfrm>
            <a:custGeom>
              <a:avLst/>
              <a:gdLst>
                <a:gd name="T0" fmla="*/ 1737 w 1737"/>
                <a:gd name="T1" fmla="*/ 0 h 691"/>
                <a:gd name="T2" fmla="*/ 0 w 1737"/>
                <a:gd name="T3" fmla="*/ 687 h 691"/>
                <a:gd name="T4" fmla="*/ 0 w 1737"/>
                <a:gd name="T5" fmla="*/ 691 h 691"/>
                <a:gd name="T6" fmla="*/ 1737 w 1737"/>
                <a:gd name="T7" fmla="*/ 4 h 691"/>
                <a:gd name="T8" fmla="*/ 1737 w 1737"/>
                <a:gd name="T9" fmla="*/ 0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7" h="691">
                  <a:moveTo>
                    <a:pt x="1737" y="0"/>
                  </a:moveTo>
                  <a:lnTo>
                    <a:pt x="0" y="687"/>
                  </a:lnTo>
                  <a:lnTo>
                    <a:pt x="0" y="691"/>
                  </a:lnTo>
                  <a:lnTo>
                    <a:pt x="1737" y="4"/>
                  </a:lnTo>
                  <a:lnTo>
                    <a:pt x="1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7"/>
            <p:cNvSpPr>
              <a:spLocks/>
            </p:cNvSpPr>
            <p:nvPr userDrawn="1"/>
          </p:nvSpPr>
          <p:spPr bwMode="auto">
            <a:xfrm>
              <a:off x="226" y="195"/>
              <a:ext cx="1737" cy="691"/>
            </a:xfrm>
            <a:custGeom>
              <a:avLst/>
              <a:gdLst>
                <a:gd name="T0" fmla="*/ 1737 w 1737"/>
                <a:gd name="T1" fmla="*/ 0 h 691"/>
                <a:gd name="T2" fmla="*/ 0 w 1737"/>
                <a:gd name="T3" fmla="*/ 687 h 691"/>
                <a:gd name="T4" fmla="*/ 0 w 1737"/>
                <a:gd name="T5" fmla="*/ 691 h 691"/>
                <a:gd name="T6" fmla="*/ 1737 w 1737"/>
                <a:gd name="T7" fmla="*/ 4 h 691"/>
                <a:gd name="T8" fmla="*/ 1737 w 1737"/>
                <a:gd name="T9" fmla="*/ 0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7" h="691">
                  <a:moveTo>
                    <a:pt x="1737" y="0"/>
                  </a:moveTo>
                  <a:lnTo>
                    <a:pt x="0" y="687"/>
                  </a:lnTo>
                  <a:lnTo>
                    <a:pt x="0" y="691"/>
                  </a:lnTo>
                  <a:lnTo>
                    <a:pt x="1737" y="4"/>
                  </a:lnTo>
                  <a:lnTo>
                    <a:pt x="1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8"/>
            <p:cNvSpPr>
              <a:spLocks/>
            </p:cNvSpPr>
            <p:nvPr userDrawn="1"/>
          </p:nvSpPr>
          <p:spPr bwMode="auto">
            <a:xfrm>
              <a:off x="226" y="133"/>
              <a:ext cx="1737" cy="691"/>
            </a:xfrm>
            <a:custGeom>
              <a:avLst/>
              <a:gdLst>
                <a:gd name="T0" fmla="*/ 1737 w 1737"/>
                <a:gd name="T1" fmla="*/ 0 h 691"/>
                <a:gd name="T2" fmla="*/ 0 w 1737"/>
                <a:gd name="T3" fmla="*/ 687 h 691"/>
                <a:gd name="T4" fmla="*/ 0 w 1737"/>
                <a:gd name="T5" fmla="*/ 691 h 691"/>
                <a:gd name="T6" fmla="*/ 1737 w 1737"/>
                <a:gd name="T7" fmla="*/ 4 h 691"/>
                <a:gd name="T8" fmla="*/ 1737 w 1737"/>
                <a:gd name="T9" fmla="*/ 0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7" h="691">
                  <a:moveTo>
                    <a:pt x="1737" y="0"/>
                  </a:moveTo>
                  <a:lnTo>
                    <a:pt x="0" y="687"/>
                  </a:lnTo>
                  <a:lnTo>
                    <a:pt x="0" y="691"/>
                  </a:lnTo>
                  <a:lnTo>
                    <a:pt x="1737" y="4"/>
                  </a:lnTo>
                  <a:lnTo>
                    <a:pt x="1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9"/>
            <p:cNvSpPr>
              <a:spLocks/>
            </p:cNvSpPr>
            <p:nvPr userDrawn="1"/>
          </p:nvSpPr>
          <p:spPr bwMode="auto">
            <a:xfrm>
              <a:off x="226" y="70"/>
              <a:ext cx="1737" cy="691"/>
            </a:xfrm>
            <a:custGeom>
              <a:avLst/>
              <a:gdLst>
                <a:gd name="T0" fmla="*/ 1737 w 1737"/>
                <a:gd name="T1" fmla="*/ 0 h 691"/>
                <a:gd name="T2" fmla="*/ 0 w 1737"/>
                <a:gd name="T3" fmla="*/ 687 h 691"/>
                <a:gd name="T4" fmla="*/ 0 w 1737"/>
                <a:gd name="T5" fmla="*/ 691 h 691"/>
                <a:gd name="T6" fmla="*/ 1737 w 1737"/>
                <a:gd name="T7" fmla="*/ 4 h 691"/>
                <a:gd name="T8" fmla="*/ 1737 w 1737"/>
                <a:gd name="T9" fmla="*/ 0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7" h="691">
                  <a:moveTo>
                    <a:pt x="1737" y="0"/>
                  </a:moveTo>
                  <a:lnTo>
                    <a:pt x="0" y="687"/>
                  </a:lnTo>
                  <a:lnTo>
                    <a:pt x="0" y="691"/>
                  </a:lnTo>
                  <a:lnTo>
                    <a:pt x="1737" y="4"/>
                  </a:lnTo>
                  <a:lnTo>
                    <a:pt x="1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20"/>
            <p:cNvSpPr>
              <a:spLocks/>
            </p:cNvSpPr>
            <p:nvPr userDrawn="1"/>
          </p:nvSpPr>
          <p:spPr bwMode="auto">
            <a:xfrm>
              <a:off x="226" y="8"/>
              <a:ext cx="1737" cy="691"/>
            </a:xfrm>
            <a:custGeom>
              <a:avLst/>
              <a:gdLst>
                <a:gd name="T0" fmla="*/ 1737 w 1737"/>
                <a:gd name="T1" fmla="*/ 0 h 691"/>
                <a:gd name="T2" fmla="*/ 0 w 1737"/>
                <a:gd name="T3" fmla="*/ 687 h 691"/>
                <a:gd name="T4" fmla="*/ 0 w 1737"/>
                <a:gd name="T5" fmla="*/ 691 h 691"/>
                <a:gd name="T6" fmla="*/ 1737 w 1737"/>
                <a:gd name="T7" fmla="*/ 4 h 691"/>
                <a:gd name="T8" fmla="*/ 1737 w 1737"/>
                <a:gd name="T9" fmla="*/ 0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7" h="691">
                  <a:moveTo>
                    <a:pt x="1737" y="0"/>
                  </a:moveTo>
                  <a:lnTo>
                    <a:pt x="0" y="687"/>
                  </a:lnTo>
                  <a:lnTo>
                    <a:pt x="0" y="691"/>
                  </a:lnTo>
                  <a:lnTo>
                    <a:pt x="1737" y="4"/>
                  </a:lnTo>
                  <a:lnTo>
                    <a:pt x="1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21"/>
            <p:cNvSpPr>
              <a:spLocks/>
            </p:cNvSpPr>
            <p:nvPr userDrawn="1"/>
          </p:nvSpPr>
          <p:spPr bwMode="auto">
            <a:xfrm>
              <a:off x="226" y="-2"/>
              <a:ext cx="1610" cy="639"/>
            </a:xfrm>
            <a:custGeom>
              <a:avLst/>
              <a:gdLst>
                <a:gd name="T0" fmla="*/ 1600 w 1610"/>
                <a:gd name="T1" fmla="*/ 0 h 639"/>
                <a:gd name="T2" fmla="*/ 0 w 1610"/>
                <a:gd name="T3" fmla="*/ 633 h 639"/>
                <a:gd name="T4" fmla="*/ 0 w 1610"/>
                <a:gd name="T5" fmla="*/ 639 h 639"/>
                <a:gd name="T6" fmla="*/ 1610 w 1610"/>
                <a:gd name="T7" fmla="*/ 0 h 639"/>
                <a:gd name="T8" fmla="*/ 1600 w 1610"/>
                <a:gd name="T9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0" h="639">
                  <a:moveTo>
                    <a:pt x="1600" y="0"/>
                  </a:moveTo>
                  <a:lnTo>
                    <a:pt x="0" y="633"/>
                  </a:lnTo>
                  <a:lnTo>
                    <a:pt x="0" y="639"/>
                  </a:lnTo>
                  <a:lnTo>
                    <a:pt x="1610" y="0"/>
                  </a:lnTo>
                  <a:lnTo>
                    <a:pt x="16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22"/>
            <p:cNvSpPr>
              <a:spLocks/>
            </p:cNvSpPr>
            <p:nvPr userDrawn="1"/>
          </p:nvSpPr>
          <p:spPr bwMode="auto">
            <a:xfrm>
              <a:off x="226" y="-2"/>
              <a:ext cx="1452" cy="574"/>
            </a:xfrm>
            <a:custGeom>
              <a:avLst/>
              <a:gdLst>
                <a:gd name="T0" fmla="*/ 1442 w 1452"/>
                <a:gd name="T1" fmla="*/ 0 h 574"/>
                <a:gd name="T2" fmla="*/ 0 w 1452"/>
                <a:gd name="T3" fmla="*/ 570 h 574"/>
                <a:gd name="T4" fmla="*/ 0 w 1452"/>
                <a:gd name="T5" fmla="*/ 574 h 574"/>
                <a:gd name="T6" fmla="*/ 1452 w 1452"/>
                <a:gd name="T7" fmla="*/ 0 h 574"/>
                <a:gd name="T8" fmla="*/ 1442 w 1452"/>
                <a:gd name="T9" fmla="*/ 0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52" h="574">
                  <a:moveTo>
                    <a:pt x="1442" y="0"/>
                  </a:moveTo>
                  <a:lnTo>
                    <a:pt x="0" y="570"/>
                  </a:lnTo>
                  <a:lnTo>
                    <a:pt x="0" y="574"/>
                  </a:lnTo>
                  <a:lnTo>
                    <a:pt x="1452" y="0"/>
                  </a:lnTo>
                  <a:lnTo>
                    <a:pt x="14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23"/>
            <p:cNvSpPr>
              <a:spLocks/>
            </p:cNvSpPr>
            <p:nvPr userDrawn="1"/>
          </p:nvSpPr>
          <p:spPr bwMode="auto">
            <a:xfrm>
              <a:off x="226" y="-2"/>
              <a:ext cx="1295" cy="512"/>
            </a:xfrm>
            <a:custGeom>
              <a:avLst/>
              <a:gdLst>
                <a:gd name="T0" fmla="*/ 1283 w 1295"/>
                <a:gd name="T1" fmla="*/ 0 h 512"/>
                <a:gd name="T2" fmla="*/ 0 w 1295"/>
                <a:gd name="T3" fmla="*/ 508 h 512"/>
                <a:gd name="T4" fmla="*/ 0 w 1295"/>
                <a:gd name="T5" fmla="*/ 512 h 512"/>
                <a:gd name="T6" fmla="*/ 1295 w 1295"/>
                <a:gd name="T7" fmla="*/ 0 h 512"/>
                <a:gd name="T8" fmla="*/ 1283 w 1295"/>
                <a:gd name="T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5" h="512">
                  <a:moveTo>
                    <a:pt x="1283" y="0"/>
                  </a:moveTo>
                  <a:lnTo>
                    <a:pt x="0" y="508"/>
                  </a:lnTo>
                  <a:lnTo>
                    <a:pt x="0" y="512"/>
                  </a:lnTo>
                  <a:lnTo>
                    <a:pt x="1295" y="0"/>
                  </a:lnTo>
                  <a:lnTo>
                    <a:pt x="128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24"/>
            <p:cNvSpPr>
              <a:spLocks/>
            </p:cNvSpPr>
            <p:nvPr userDrawn="1"/>
          </p:nvSpPr>
          <p:spPr bwMode="auto">
            <a:xfrm>
              <a:off x="226" y="-2"/>
              <a:ext cx="1137" cy="450"/>
            </a:xfrm>
            <a:custGeom>
              <a:avLst/>
              <a:gdLst>
                <a:gd name="T0" fmla="*/ 1125 w 1137"/>
                <a:gd name="T1" fmla="*/ 0 h 450"/>
                <a:gd name="T2" fmla="*/ 0 w 1137"/>
                <a:gd name="T3" fmla="*/ 446 h 450"/>
                <a:gd name="T4" fmla="*/ 0 w 1137"/>
                <a:gd name="T5" fmla="*/ 450 h 450"/>
                <a:gd name="T6" fmla="*/ 1137 w 1137"/>
                <a:gd name="T7" fmla="*/ 0 h 450"/>
                <a:gd name="T8" fmla="*/ 1125 w 1137"/>
                <a:gd name="T9" fmla="*/ 0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7" h="450">
                  <a:moveTo>
                    <a:pt x="1125" y="0"/>
                  </a:moveTo>
                  <a:lnTo>
                    <a:pt x="0" y="446"/>
                  </a:lnTo>
                  <a:lnTo>
                    <a:pt x="0" y="450"/>
                  </a:lnTo>
                  <a:lnTo>
                    <a:pt x="1137" y="0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25"/>
            <p:cNvSpPr>
              <a:spLocks/>
            </p:cNvSpPr>
            <p:nvPr userDrawn="1"/>
          </p:nvSpPr>
          <p:spPr bwMode="auto">
            <a:xfrm>
              <a:off x="226" y="-2"/>
              <a:ext cx="978" cy="388"/>
            </a:xfrm>
            <a:custGeom>
              <a:avLst/>
              <a:gdLst>
                <a:gd name="T0" fmla="*/ 968 w 978"/>
                <a:gd name="T1" fmla="*/ 0 h 388"/>
                <a:gd name="T2" fmla="*/ 0 w 978"/>
                <a:gd name="T3" fmla="*/ 384 h 388"/>
                <a:gd name="T4" fmla="*/ 0 w 978"/>
                <a:gd name="T5" fmla="*/ 388 h 388"/>
                <a:gd name="T6" fmla="*/ 978 w 978"/>
                <a:gd name="T7" fmla="*/ 0 h 388"/>
                <a:gd name="T8" fmla="*/ 968 w 978"/>
                <a:gd name="T9" fmla="*/ 0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8" h="388">
                  <a:moveTo>
                    <a:pt x="968" y="0"/>
                  </a:moveTo>
                  <a:lnTo>
                    <a:pt x="0" y="384"/>
                  </a:lnTo>
                  <a:lnTo>
                    <a:pt x="0" y="388"/>
                  </a:lnTo>
                  <a:lnTo>
                    <a:pt x="978" y="0"/>
                  </a:lnTo>
                  <a:lnTo>
                    <a:pt x="96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26"/>
            <p:cNvSpPr>
              <a:spLocks/>
            </p:cNvSpPr>
            <p:nvPr userDrawn="1"/>
          </p:nvSpPr>
          <p:spPr bwMode="auto">
            <a:xfrm>
              <a:off x="226" y="-2"/>
              <a:ext cx="819" cy="325"/>
            </a:xfrm>
            <a:custGeom>
              <a:avLst/>
              <a:gdLst>
                <a:gd name="T0" fmla="*/ 809 w 819"/>
                <a:gd name="T1" fmla="*/ 0 h 325"/>
                <a:gd name="T2" fmla="*/ 0 w 819"/>
                <a:gd name="T3" fmla="*/ 321 h 325"/>
                <a:gd name="T4" fmla="*/ 0 w 819"/>
                <a:gd name="T5" fmla="*/ 325 h 325"/>
                <a:gd name="T6" fmla="*/ 819 w 819"/>
                <a:gd name="T7" fmla="*/ 0 h 325"/>
                <a:gd name="T8" fmla="*/ 809 w 819"/>
                <a:gd name="T9" fmla="*/ 0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9" h="325">
                  <a:moveTo>
                    <a:pt x="809" y="0"/>
                  </a:moveTo>
                  <a:lnTo>
                    <a:pt x="0" y="321"/>
                  </a:lnTo>
                  <a:lnTo>
                    <a:pt x="0" y="325"/>
                  </a:lnTo>
                  <a:lnTo>
                    <a:pt x="819" y="0"/>
                  </a:lnTo>
                  <a:lnTo>
                    <a:pt x="80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7"/>
            <p:cNvSpPr>
              <a:spLocks/>
            </p:cNvSpPr>
            <p:nvPr userDrawn="1"/>
          </p:nvSpPr>
          <p:spPr bwMode="auto">
            <a:xfrm>
              <a:off x="226" y="-2"/>
              <a:ext cx="661" cy="263"/>
            </a:xfrm>
            <a:custGeom>
              <a:avLst/>
              <a:gdLst>
                <a:gd name="T0" fmla="*/ 651 w 661"/>
                <a:gd name="T1" fmla="*/ 0 h 263"/>
                <a:gd name="T2" fmla="*/ 0 w 661"/>
                <a:gd name="T3" fmla="*/ 257 h 263"/>
                <a:gd name="T4" fmla="*/ 0 w 661"/>
                <a:gd name="T5" fmla="*/ 263 h 263"/>
                <a:gd name="T6" fmla="*/ 661 w 661"/>
                <a:gd name="T7" fmla="*/ 0 h 263"/>
                <a:gd name="T8" fmla="*/ 651 w 661"/>
                <a:gd name="T9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1" h="263">
                  <a:moveTo>
                    <a:pt x="651" y="0"/>
                  </a:moveTo>
                  <a:lnTo>
                    <a:pt x="0" y="257"/>
                  </a:lnTo>
                  <a:lnTo>
                    <a:pt x="0" y="263"/>
                  </a:lnTo>
                  <a:lnTo>
                    <a:pt x="661" y="0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28"/>
            <p:cNvSpPr>
              <a:spLocks/>
            </p:cNvSpPr>
            <p:nvPr userDrawn="1"/>
          </p:nvSpPr>
          <p:spPr bwMode="auto">
            <a:xfrm>
              <a:off x="226" y="-2"/>
              <a:ext cx="504" cy="199"/>
            </a:xfrm>
            <a:custGeom>
              <a:avLst/>
              <a:gdLst>
                <a:gd name="T0" fmla="*/ 492 w 504"/>
                <a:gd name="T1" fmla="*/ 0 h 199"/>
                <a:gd name="T2" fmla="*/ 0 w 504"/>
                <a:gd name="T3" fmla="*/ 195 h 199"/>
                <a:gd name="T4" fmla="*/ 0 w 504"/>
                <a:gd name="T5" fmla="*/ 199 h 199"/>
                <a:gd name="T6" fmla="*/ 504 w 504"/>
                <a:gd name="T7" fmla="*/ 0 h 199"/>
                <a:gd name="T8" fmla="*/ 492 w 504"/>
                <a:gd name="T9" fmla="*/ 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4" h="199">
                  <a:moveTo>
                    <a:pt x="492" y="0"/>
                  </a:moveTo>
                  <a:lnTo>
                    <a:pt x="0" y="195"/>
                  </a:lnTo>
                  <a:lnTo>
                    <a:pt x="0" y="199"/>
                  </a:lnTo>
                  <a:lnTo>
                    <a:pt x="504" y="0"/>
                  </a:lnTo>
                  <a:lnTo>
                    <a:pt x="49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29"/>
            <p:cNvSpPr>
              <a:spLocks/>
            </p:cNvSpPr>
            <p:nvPr userDrawn="1"/>
          </p:nvSpPr>
          <p:spPr bwMode="auto">
            <a:xfrm>
              <a:off x="226" y="-2"/>
              <a:ext cx="345" cy="137"/>
            </a:xfrm>
            <a:custGeom>
              <a:avLst/>
              <a:gdLst>
                <a:gd name="T0" fmla="*/ 333 w 345"/>
                <a:gd name="T1" fmla="*/ 0 h 137"/>
                <a:gd name="T2" fmla="*/ 0 w 345"/>
                <a:gd name="T3" fmla="*/ 133 h 137"/>
                <a:gd name="T4" fmla="*/ 0 w 345"/>
                <a:gd name="T5" fmla="*/ 137 h 137"/>
                <a:gd name="T6" fmla="*/ 345 w 345"/>
                <a:gd name="T7" fmla="*/ 0 h 137"/>
                <a:gd name="T8" fmla="*/ 333 w 345"/>
                <a:gd name="T9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5" h="137">
                  <a:moveTo>
                    <a:pt x="333" y="0"/>
                  </a:moveTo>
                  <a:lnTo>
                    <a:pt x="0" y="133"/>
                  </a:lnTo>
                  <a:lnTo>
                    <a:pt x="0" y="137"/>
                  </a:lnTo>
                  <a:lnTo>
                    <a:pt x="345" y="0"/>
                  </a:lnTo>
                  <a:lnTo>
                    <a:pt x="3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30"/>
            <p:cNvSpPr>
              <a:spLocks/>
            </p:cNvSpPr>
            <p:nvPr userDrawn="1"/>
          </p:nvSpPr>
          <p:spPr bwMode="auto">
            <a:xfrm>
              <a:off x="226" y="-2"/>
              <a:ext cx="187" cy="74"/>
            </a:xfrm>
            <a:custGeom>
              <a:avLst/>
              <a:gdLst>
                <a:gd name="T0" fmla="*/ 177 w 187"/>
                <a:gd name="T1" fmla="*/ 0 h 74"/>
                <a:gd name="T2" fmla="*/ 0 w 187"/>
                <a:gd name="T3" fmla="*/ 70 h 74"/>
                <a:gd name="T4" fmla="*/ 0 w 187"/>
                <a:gd name="T5" fmla="*/ 74 h 74"/>
                <a:gd name="T6" fmla="*/ 187 w 187"/>
                <a:gd name="T7" fmla="*/ 0 h 74"/>
                <a:gd name="T8" fmla="*/ 177 w 187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74">
                  <a:moveTo>
                    <a:pt x="177" y="0"/>
                  </a:moveTo>
                  <a:lnTo>
                    <a:pt x="0" y="70"/>
                  </a:lnTo>
                  <a:lnTo>
                    <a:pt x="0" y="74"/>
                  </a:lnTo>
                  <a:lnTo>
                    <a:pt x="187" y="0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31"/>
            <p:cNvSpPr>
              <a:spLocks/>
            </p:cNvSpPr>
            <p:nvPr userDrawn="1"/>
          </p:nvSpPr>
          <p:spPr bwMode="auto">
            <a:xfrm>
              <a:off x="226" y="-2"/>
              <a:ext cx="28" cy="12"/>
            </a:xfrm>
            <a:custGeom>
              <a:avLst/>
              <a:gdLst>
                <a:gd name="T0" fmla="*/ 18 w 28"/>
                <a:gd name="T1" fmla="*/ 0 h 12"/>
                <a:gd name="T2" fmla="*/ 0 w 28"/>
                <a:gd name="T3" fmla="*/ 8 h 12"/>
                <a:gd name="T4" fmla="*/ 0 w 28"/>
                <a:gd name="T5" fmla="*/ 12 h 12"/>
                <a:gd name="T6" fmla="*/ 28 w 28"/>
                <a:gd name="T7" fmla="*/ 0 h 12"/>
                <a:gd name="T8" fmla="*/ 18 w 28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2">
                  <a:moveTo>
                    <a:pt x="18" y="0"/>
                  </a:moveTo>
                  <a:lnTo>
                    <a:pt x="0" y="8"/>
                  </a:lnTo>
                  <a:lnTo>
                    <a:pt x="0" y="12"/>
                  </a:lnTo>
                  <a:lnTo>
                    <a:pt x="28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36" name="Picture 9" descr="MKS_18mm_R_W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35938" y="5681663"/>
            <a:ext cx="685800" cy="81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56975157"/>
      </p:ext>
    </p:extLst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>
            <a:spLocks noGrp="1"/>
          </p:cNvSpPr>
          <p:nvPr>
            <p:ph idx="10"/>
          </p:nvPr>
        </p:nvSpPr>
        <p:spPr>
          <a:xfrm>
            <a:off x="360000" y="1728000"/>
            <a:ext cx="8425225" cy="4415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360000" y="360000"/>
            <a:ext cx="8425225" cy="10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360000" y="-577"/>
            <a:ext cx="2340000" cy="360000"/>
          </a:xfrm>
          <a:solidFill>
            <a:schemeClr val="accent2"/>
          </a:solidFill>
        </p:spPr>
        <p:txBody>
          <a:bodyPr wrap="none" lIns="90000" tIns="46800" rIns="90000" bIns="46800" anchor="ctr" anchorCtr="0"/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Text here 12pt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64000" y="6210000"/>
            <a:ext cx="720000" cy="648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1" smtClean="0">
                <a:solidFill>
                  <a:srgbClr val="C00000"/>
                </a:solidFill>
                <a:latin typeface="Tahoma"/>
                <a:cs typeface="Tahoma"/>
              </a:defRPr>
            </a:lvl1pPr>
          </a:lstStyle>
          <a:p>
            <a:pPr>
              <a:defRPr/>
            </a:pPr>
            <a:fld id="{FB9A69B1-5BCB-4CB9-9B5B-66E0E3C23963}" type="slidenum">
              <a:rPr lang="en-GB" smtClean="0"/>
              <a:pPr>
                <a:defRPr/>
              </a:pPr>
              <a:t>‹Nº›</a:t>
            </a:fld>
            <a:endParaRPr lang="en-GB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0000" y="6210000"/>
            <a:ext cx="6480000" cy="6480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>
              <a:defRPr sz="1000">
                <a:solidFill>
                  <a:srgbClr val="C00000"/>
                </a:solidFill>
                <a:cs typeface="Tahoma" pitchFamily="34" charset="0"/>
              </a:defRPr>
            </a:lvl1pPr>
          </a:lstStyle>
          <a:p>
            <a:r>
              <a:rPr lang="en-US" b="1" dirty="0"/>
              <a:t>EXPECT MORE</a:t>
            </a:r>
            <a:r>
              <a:rPr lang="en-US" dirty="0"/>
              <a:t> FROM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889449373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360000" y="360000"/>
            <a:ext cx="8425225" cy="10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"/>
          </p:nvPr>
        </p:nvSpPr>
        <p:spPr>
          <a:xfrm>
            <a:off x="360000" y="1728000"/>
            <a:ext cx="4104050" cy="44108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2"/>
          </p:nvPr>
        </p:nvSpPr>
        <p:spPr>
          <a:xfrm>
            <a:off x="4680000" y="1728000"/>
            <a:ext cx="4110400" cy="44108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360000" y="-577"/>
            <a:ext cx="2340000" cy="360000"/>
          </a:xfrm>
          <a:solidFill>
            <a:schemeClr val="accent2"/>
          </a:solidFill>
        </p:spPr>
        <p:txBody>
          <a:bodyPr wrap="none" lIns="90000" tIns="46800" rIns="90000" bIns="46800" anchor="ctr" anchorCtr="0"/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Text here 12pt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0000" y="6210000"/>
            <a:ext cx="6480000" cy="6480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>
              <a:defRPr sz="1000">
                <a:solidFill>
                  <a:srgbClr val="C00000"/>
                </a:solidFill>
                <a:cs typeface="Tahoma" pitchFamily="34" charset="0"/>
              </a:defRPr>
            </a:lvl1pPr>
          </a:lstStyle>
          <a:p>
            <a:r>
              <a:rPr lang="en-US" b="1" dirty="0"/>
              <a:t>EXPECT MORE</a:t>
            </a:r>
            <a:r>
              <a:rPr lang="en-US" dirty="0"/>
              <a:t> FROM</a:t>
            </a:r>
            <a:endParaRPr lang="en-GB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64000" y="6210000"/>
            <a:ext cx="720000" cy="648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1" smtClean="0">
                <a:solidFill>
                  <a:srgbClr val="C00000"/>
                </a:solidFill>
                <a:latin typeface="Tahoma"/>
                <a:cs typeface="Tahoma"/>
              </a:defRPr>
            </a:lvl1pPr>
          </a:lstStyle>
          <a:p>
            <a:pPr>
              <a:defRPr/>
            </a:pPr>
            <a:fld id="{FB9A69B1-5BCB-4CB9-9B5B-66E0E3C23963}" type="slidenum">
              <a:rPr lang="en-GB" smtClean="0"/>
              <a:pPr>
                <a:defRPr/>
              </a:pPr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87667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+ pan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>
            <a:spLocks noGrp="1"/>
          </p:cNvSpPr>
          <p:nvPr>
            <p:ph idx="10"/>
          </p:nvPr>
        </p:nvSpPr>
        <p:spPr>
          <a:xfrm>
            <a:off x="360000" y="1728000"/>
            <a:ext cx="5544000" cy="4415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360000" y="360000"/>
            <a:ext cx="8425225" cy="10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360000" y="-577"/>
            <a:ext cx="2340000" cy="360000"/>
          </a:xfrm>
          <a:solidFill>
            <a:schemeClr val="accent2"/>
          </a:solidFill>
        </p:spPr>
        <p:txBody>
          <a:bodyPr wrap="none" lIns="90000" tIns="46800" rIns="90000" bIns="46800" anchor="ctr" anchorCtr="0"/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Text here 12pt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64000" y="6210000"/>
            <a:ext cx="720000" cy="648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1" smtClean="0">
                <a:solidFill>
                  <a:srgbClr val="C00000"/>
                </a:solidFill>
                <a:latin typeface="Tahoma"/>
                <a:cs typeface="Tahoma"/>
              </a:defRPr>
            </a:lvl1pPr>
          </a:lstStyle>
          <a:p>
            <a:pPr>
              <a:defRPr/>
            </a:pPr>
            <a:fld id="{FB9A69B1-5BCB-4CB9-9B5B-66E0E3C23963}" type="slidenum">
              <a:rPr lang="en-GB" smtClean="0"/>
              <a:pPr>
                <a:defRPr/>
              </a:pPr>
              <a:t>‹Nº›</a:t>
            </a:fld>
            <a:endParaRPr lang="en-GB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0000" y="6210000"/>
            <a:ext cx="6480000" cy="6480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>
              <a:defRPr sz="1000">
                <a:solidFill>
                  <a:srgbClr val="C00000"/>
                </a:solidFill>
                <a:cs typeface="Tahoma" pitchFamily="34" charset="0"/>
              </a:defRPr>
            </a:lvl1pPr>
          </a:lstStyle>
          <a:p>
            <a:r>
              <a:rPr lang="en-US" b="1" dirty="0"/>
              <a:t>EXPECT MORE</a:t>
            </a:r>
            <a:r>
              <a:rPr lang="en-US" dirty="0"/>
              <a:t> FROM</a:t>
            </a:r>
            <a:endParaRPr lang="en-GB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6120000" y="1728000"/>
            <a:ext cx="2664000" cy="3960000"/>
          </a:xfrm>
          <a:solidFill>
            <a:srgbClr val="616365">
              <a:alpha val="20000"/>
            </a:srgbClr>
          </a:solidFill>
        </p:spPr>
        <p:txBody>
          <a:bodyPr lIns="90000" tIns="90000" rIns="90000" bIns="90000"/>
          <a:lstStyle>
            <a:lvl1pPr marL="0" indent="0" algn="l">
              <a:buNone/>
              <a:defRPr sz="1800"/>
            </a:lvl1pPr>
            <a:lvl2pPr marL="360000" indent="0" algn="ctr">
              <a:buNone/>
              <a:defRPr sz="1800"/>
            </a:lvl2pPr>
            <a:lvl3pPr marL="720000" indent="0" algn="ctr">
              <a:buNone/>
              <a:defRPr sz="1800"/>
            </a:lvl3pPr>
            <a:lvl4pPr marL="468313" indent="0" algn="ctr">
              <a:buNone/>
              <a:defRPr sz="1800"/>
            </a:lvl4pPr>
            <a:lvl5pPr marL="468313" indent="0" algn="ctr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4091732410"/>
      </p:ext>
    </p:extLst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6120001" y="1728000"/>
            <a:ext cx="2665224" cy="396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Content Placeholder 2"/>
          <p:cNvSpPr>
            <a:spLocks noGrp="1"/>
          </p:cNvSpPr>
          <p:nvPr>
            <p:ph idx="10"/>
          </p:nvPr>
        </p:nvSpPr>
        <p:spPr>
          <a:xfrm>
            <a:off x="360000" y="1728000"/>
            <a:ext cx="5544000" cy="4415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360000" y="360000"/>
            <a:ext cx="8425225" cy="10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360000" y="-577"/>
            <a:ext cx="2340000" cy="360000"/>
          </a:xfrm>
          <a:solidFill>
            <a:schemeClr val="accent2"/>
          </a:solidFill>
        </p:spPr>
        <p:txBody>
          <a:bodyPr wrap="none" lIns="90000" tIns="46800" rIns="90000" bIns="46800" anchor="ctr" anchorCtr="0"/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Text here 12pt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64000" y="6210000"/>
            <a:ext cx="720000" cy="648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1" smtClean="0">
                <a:solidFill>
                  <a:srgbClr val="C00000"/>
                </a:solidFill>
                <a:latin typeface="Tahoma"/>
                <a:cs typeface="Tahoma"/>
              </a:defRPr>
            </a:lvl1pPr>
          </a:lstStyle>
          <a:p>
            <a:pPr>
              <a:defRPr/>
            </a:pPr>
            <a:fld id="{FB9A69B1-5BCB-4CB9-9B5B-66E0E3C23963}" type="slidenum">
              <a:rPr lang="en-GB" smtClean="0"/>
              <a:pPr>
                <a:defRPr/>
              </a:pPr>
              <a:t>‹Nº›</a:t>
            </a:fld>
            <a:endParaRPr lang="en-GB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0000" y="6210000"/>
            <a:ext cx="6480000" cy="6480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>
              <a:defRPr sz="1000">
                <a:solidFill>
                  <a:srgbClr val="C00000"/>
                </a:solidFill>
                <a:cs typeface="Tahoma" pitchFamily="34" charset="0"/>
              </a:defRPr>
            </a:lvl1pPr>
          </a:lstStyle>
          <a:p>
            <a:r>
              <a:rPr lang="en-US" b="1" dirty="0"/>
              <a:t>EXPECT MORE</a:t>
            </a:r>
            <a:r>
              <a:rPr lang="en-US" dirty="0"/>
              <a:t> FROM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961604471"/>
      </p:ext>
    </p:extLst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6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360000" y="360000"/>
            <a:ext cx="8425225" cy="10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360000" y="-577"/>
            <a:ext cx="2340000" cy="360000"/>
          </a:xfrm>
          <a:solidFill>
            <a:schemeClr val="accent2"/>
          </a:solidFill>
        </p:spPr>
        <p:txBody>
          <a:bodyPr wrap="none" lIns="90000" tIns="46800" rIns="90000" bIns="46800" anchor="ctr" anchorCtr="0"/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Text here 12pt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360363" y="1728000"/>
            <a:ext cx="2664000" cy="1872000"/>
          </a:xfrm>
          <a:solidFill>
            <a:srgbClr val="616365">
              <a:alpha val="20000"/>
            </a:srgbClr>
          </a:solidFill>
        </p:spPr>
        <p:txBody>
          <a:bodyPr lIns="90000" tIns="1152000" rIns="90000" bIns="90000"/>
          <a:lstStyle>
            <a:lvl1pPr marL="0" indent="0" algn="ctr">
              <a:buNone/>
              <a:defRPr sz="1800"/>
            </a:lvl1pPr>
            <a:lvl2pPr marL="360000" indent="0" algn="ctr">
              <a:buNone/>
              <a:defRPr sz="1800"/>
            </a:lvl2pPr>
            <a:lvl3pPr marL="720000" indent="0" algn="ctr">
              <a:buNone/>
              <a:defRPr sz="1800"/>
            </a:lvl3pPr>
            <a:lvl4pPr marL="468313" indent="0" algn="ctr">
              <a:buNone/>
              <a:defRPr sz="1800"/>
            </a:lvl4pPr>
            <a:lvl5pPr marL="468313" indent="0" algn="ctr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240000" y="1728000"/>
            <a:ext cx="2664000" cy="1872000"/>
          </a:xfrm>
          <a:solidFill>
            <a:srgbClr val="616365">
              <a:alpha val="20000"/>
            </a:srgbClr>
          </a:solidFill>
        </p:spPr>
        <p:txBody>
          <a:bodyPr lIns="90000" tIns="1152000" rIns="90000" bIns="90000"/>
          <a:lstStyle>
            <a:lvl1pPr marL="0" indent="0" algn="ctr">
              <a:buNone/>
              <a:defRPr sz="1800"/>
            </a:lvl1pPr>
            <a:lvl2pPr marL="360000" indent="0" algn="ctr">
              <a:buNone/>
              <a:defRPr sz="1800"/>
            </a:lvl2pPr>
            <a:lvl3pPr marL="720000" indent="0" algn="ctr">
              <a:buNone/>
              <a:defRPr sz="1800"/>
            </a:lvl3pPr>
            <a:lvl4pPr marL="468313" indent="0" algn="ctr">
              <a:buNone/>
              <a:defRPr sz="1800"/>
            </a:lvl4pPr>
            <a:lvl5pPr marL="468313" indent="0" algn="ctr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6120000" y="1728000"/>
            <a:ext cx="2664000" cy="1872000"/>
          </a:xfrm>
          <a:solidFill>
            <a:srgbClr val="616365">
              <a:alpha val="20000"/>
            </a:srgbClr>
          </a:solidFill>
        </p:spPr>
        <p:txBody>
          <a:bodyPr lIns="90000" tIns="1152000" rIns="90000" bIns="90000"/>
          <a:lstStyle>
            <a:lvl1pPr marL="0" indent="0" algn="ctr">
              <a:buNone/>
              <a:defRPr sz="1800"/>
            </a:lvl1pPr>
            <a:lvl2pPr marL="360000" indent="0" algn="ctr">
              <a:buNone/>
              <a:defRPr sz="1800"/>
            </a:lvl2pPr>
            <a:lvl3pPr marL="720000" indent="0" algn="ctr">
              <a:buNone/>
              <a:defRPr sz="1800"/>
            </a:lvl3pPr>
            <a:lvl4pPr marL="468313" indent="0" algn="ctr">
              <a:buNone/>
              <a:defRPr sz="1800"/>
            </a:lvl4pPr>
            <a:lvl5pPr marL="468313" indent="0" algn="ctr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360363" y="3852000"/>
            <a:ext cx="2664000" cy="1872000"/>
          </a:xfrm>
          <a:solidFill>
            <a:srgbClr val="616365">
              <a:alpha val="20000"/>
            </a:srgbClr>
          </a:solidFill>
        </p:spPr>
        <p:txBody>
          <a:bodyPr lIns="90000" tIns="1152000" rIns="90000" bIns="90000"/>
          <a:lstStyle>
            <a:lvl1pPr marL="0" indent="0" algn="ctr">
              <a:buNone/>
              <a:defRPr sz="1800">
                <a:solidFill>
                  <a:srgbClr val="616365"/>
                </a:solidFill>
              </a:defRPr>
            </a:lvl1pPr>
            <a:lvl2pPr marL="360000" indent="0" algn="ctr">
              <a:buNone/>
              <a:defRPr sz="1800"/>
            </a:lvl2pPr>
            <a:lvl3pPr marL="720000" indent="0" algn="ctr">
              <a:buNone/>
              <a:defRPr sz="1800"/>
            </a:lvl3pPr>
            <a:lvl4pPr marL="468313" indent="0" algn="ctr">
              <a:buNone/>
              <a:defRPr sz="1800"/>
            </a:lvl4pPr>
            <a:lvl5pPr marL="468313" indent="0" algn="ctr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3240000" y="3852000"/>
            <a:ext cx="2664000" cy="1872000"/>
          </a:xfrm>
          <a:solidFill>
            <a:srgbClr val="616365">
              <a:alpha val="20000"/>
            </a:srgbClr>
          </a:solidFill>
        </p:spPr>
        <p:txBody>
          <a:bodyPr lIns="90000" tIns="1152000" rIns="90000" bIns="90000"/>
          <a:lstStyle>
            <a:lvl1pPr marL="0" indent="0" algn="ctr">
              <a:buNone/>
              <a:defRPr sz="1800"/>
            </a:lvl1pPr>
            <a:lvl2pPr marL="360000" indent="0" algn="ctr">
              <a:buNone/>
              <a:defRPr sz="1800"/>
            </a:lvl2pPr>
            <a:lvl3pPr marL="720000" indent="0" algn="ctr">
              <a:buNone/>
              <a:defRPr sz="1800"/>
            </a:lvl3pPr>
            <a:lvl4pPr marL="468313" indent="0" algn="ctr">
              <a:buNone/>
              <a:defRPr sz="1800"/>
            </a:lvl4pPr>
            <a:lvl5pPr marL="468313" indent="0" algn="ctr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6120000" y="3852000"/>
            <a:ext cx="2664000" cy="1872000"/>
          </a:xfrm>
          <a:solidFill>
            <a:srgbClr val="616365">
              <a:alpha val="20000"/>
            </a:srgbClr>
          </a:solidFill>
        </p:spPr>
        <p:txBody>
          <a:bodyPr lIns="90000" tIns="1152000" rIns="90000" bIns="90000"/>
          <a:lstStyle>
            <a:lvl1pPr marL="0" indent="0" algn="ctr">
              <a:buNone/>
              <a:defRPr sz="1800"/>
            </a:lvl1pPr>
            <a:lvl2pPr marL="360000" indent="0" algn="ctr">
              <a:buNone/>
              <a:defRPr sz="1800"/>
            </a:lvl2pPr>
            <a:lvl3pPr marL="720000" indent="0" algn="ctr">
              <a:buNone/>
              <a:defRPr sz="1800"/>
            </a:lvl3pPr>
            <a:lvl4pPr marL="468313" indent="0" algn="ctr">
              <a:buNone/>
              <a:defRPr sz="1800"/>
            </a:lvl4pPr>
            <a:lvl5pPr marL="468313" indent="0" algn="ctr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Oval 21"/>
          <p:cNvSpPr/>
          <p:nvPr userDrawn="1"/>
        </p:nvSpPr>
        <p:spPr>
          <a:xfrm>
            <a:off x="1296000" y="1943707"/>
            <a:ext cx="792000" cy="792000"/>
          </a:xfrm>
          <a:prstGeom prst="ellipse">
            <a:avLst/>
          </a:prstGeom>
          <a:solidFill>
            <a:srgbClr val="B712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Oval 39"/>
          <p:cNvSpPr/>
          <p:nvPr userDrawn="1"/>
        </p:nvSpPr>
        <p:spPr>
          <a:xfrm>
            <a:off x="4176000" y="1943707"/>
            <a:ext cx="792000" cy="792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Oval 40"/>
          <p:cNvSpPr/>
          <p:nvPr userDrawn="1"/>
        </p:nvSpPr>
        <p:spPr>
          <a:xfrm>
            <a:off x="7056000" y="1943707"/>
            <a:ext cx="792000" cy="792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Oval 41"/>
          <p:cNvSpPr/>
          <p:nvPr userDrawn="1"/>
        </p:nvSpPr>
        <p:spPr>
          <a:xfrm>
            <a:off x="1296000" y="4068000"/>
            <a:ext cx="792000" cy="792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Oval 42"/>
          <p:cNvSpPr/>
          <p:nvPr userDrawn="1"/>
        </p:nvSpPr>
        <p:spPr>
          <a:xfrm>
            <a:off x="4176000" y="4068000"/>
            <a:ext cx="792000" cy="792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Oval 43"/>
          <p:cNvSpPr/>
          <p:nvPr userDrawn="1"/>
        </p:nvSpPr>
        <p:spPr>
          <a:xfrm>
            <a:off x="7056000" y="4068000"/>
            <a:ext cx="792000" cy="792000"/>
          </a:xfrm>
          <a:prstGeom prst="ellipse">
            <a:avLst/>
          </a:prstGeom>
          <a:solidFill>
            <a:srgbClr val="B712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0000" y="6210000"/>
            <a:ext cx="6480000" cy="6480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>
              <a:defRPr sz="1000">
                <a:solidFill>
                  <a:srgbClr val="C00000"/>
                </a:solidFill>
                <a:cs typeface="Tahoma" pitchFamily="34" charset="0"/>
              </a:defRPr>
            </a:lvl1pPr>
          </a:lstStyle>
          <a:p>
            <a:r>
              <a:rPr lang="en-US" b="1" dirty="0"/>
              <a:t>EXPECT MORE</a:t>
            </a:r>
            <a:r>
              <a:rPr lang="en-US" dirty="0"/>
              <a:t> FROM</a:t>
            </a:r>
            <a:endParaRPr lang="en-GB" dirty="0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64000" y="6210000"/>
            <a:ext cx="720000" cy="648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1" smtClean="0">
                <a:solidFill>
                  <a:srgbClr val="C00000"/>
                </a:solidFill>
                <a:latin typeface="Tahoma"/>
                <a:cs typeface="Tahoma"/>
              </a:defRPr>
            </a:lvl1pPr>
          </a:lstStyle>
          <a:p>
            <a:pPr>
              <a:defRPr/>
            </a:pPr>
            <a:fld id="{FB9A69B1-5BCB-4CB9-9B5B-66E0E3C23963}" type="slidenum">
              <a:rPr lang="en-GB" smtClean="0"/>
              <a:pPr>
                <a:defRPr/>
              </a:pPr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651470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60000" y="360000"/>
            <a:ext cx="8896350" cy="10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60000" y="1728000"/>
            <a:ext cx="8639175" cy="453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64000" y="6137999"/>
            <a:ext cx="720000" cy="72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1" smtClean="0">
                <a:solidFill>
                  <a:srgbClr val="C00000"/>
                </a:solidFill>
                <a:latin typeface="Tahoma"/>
                <a:cs typeface="Tahoma"/>
              </a:defRPr>
            </a:lvl1pPr>
          </a:lstStyle>
          <a:p>
            <a:pPr>
              <a:defRPr/>
            </a:pPr>
            <a:fld id="{FB9A69B1-5BCB-4CB9-9B5B-66E0E3C23963}" type="slidenum">
              <a:rPr lang="en-GB" smtClean="0"/>
              <a:pPr>
                <a:defRPr/>
              </a:pPr>
              <a:t>‹Nº›</a:t>
            </a:fld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0000" y="6210000"/>
            <a:ext cx="6480000" cy="6480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>
              <a:defRPr sz="1000">
                <a:solidFill>
                  <a:srgbClr val="C00000"/>
                </a:solidFill>
                <a:cs typeface="Tahoma" pitchFamily="34" charset="0"/>
              </a:defRPr>
            </a:lvl1pPr>
          </a:lstStyle>
          <a:p>
            <a:r>
              <a:rPr lang="en-US" b="1" dirty="0"/>
              <a:t>EXPECT MORE</a:t>
            </a:r>
            <a:r>
              <a:rPr lang="en-US" dirty="0"/>
              <a:t> FROM</a:t>
            </a:r>
            <a:endParaRPr lang="en-GB" dirty="0"/>
          </a:p>
        </p:txBody>
      </p:sp>
      <p:pic>
        <p:nvPicPr>
          <p:cNvPr id="8" name="Picture 1">
            <a:extLst>
              <a:ext uri="{FF2B5EF4-FFF2-40B4-BE49-F238E27FC236}">
                <a16:creationId xmlns="" xmlns:a16="http://schemas.microsoft.com/office/drawing/2014/main" id="{8EFF210C-40A3-48D5-9BA9-09F9353D3F5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975" y="-26988"/>
            <a:ext cx="3297238" cy="187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n 2">
            <a:extLst>
              <a:ext uri="{FF2B5EF4-FFF2-40B4-BE49-F238E27FC236}">
                <a16:creationId xmlns="" xmlns:a16="http://schemas.microsoft.com/office/drawing/2014/main" id="{1C498E35-A04E-47EB-A948-F6166AD75EFB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375" y="115888"/>
            <a:ext cx="1649413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n 3">
            <a:extLst>
              <a:ext uri="{FF2B5EF4-FFF2-40B4-BE49-F238E27FC236}">
                <a16:creationId xmlns="" xmlns:a16="http://schemas.microsoft.com/office/drawing/2014/main" id="{6A5FF387-5302-404E-8749-04C9B5F5DBB2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8388" y="196850"/>
            <a:ext cx="1363662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n 4">
            <a:extLst>
              <a:ext uri="{FF2B5EF4-FFF2-40B4-BE49-F238E27FC236}">
                <a16:creationId xmlns="" xmlns:a16="http://schemas.microsoft.com/office/drawing/2014/main" id="{D3F03971-37D9-42AE-97E6-B3F570970B7F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6481763"/>
            <a:ext cx="1555750" cy="10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">
            <a:extLst>
              <a:ext uri="{FF2B5EF4-FFF2-40B4-BE49-F238E27FC236}">
                <a16:creationId xmlns="" xmlns:a16="http://schemas.microsoft.com/office/drawing/2014/main" id="{97DF5FEC-1724-464D-B104-C03ACD4A7E0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913" y="4987925"/>
            <a:ext cx="3276600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725" r:id="rId2"/>
    <p:sldLayoutId id="2147483718" r:id="rId3"/>
    <p:sldLayoutId id="2147483717" r:id="rId4"/>
    <p:sldLayoutId id="2147483713" r:id="rId5"/>
    <p:sldLayoutId id="2147483714" r:id="rId6"/>
    <p:sldLayoutId id="2147483731" r:id="rId7"/>
    <p:sldLayoutId id="2147483732" r:id="rId8"/>
    <p:sldLayoutId id="2147483722" r:id="rId9"/>
    <p:sldLayoutId id="2147483723" r:id="rId10"/>
    <p:sldLayoutId id="2147483727" r:id="rId11"/>
    <p:sldLayoutId id="2147483730" r:id="rId12"/>
    <p:sldLayoutId id="2147483724" r:id="rId13"/>
    <p:sldLayoutId id="2147483728" r:id="rId14"/>
    <p:sldLayoutId id="2147483729" r:id="rId15"/>
    <p:sldLayoutId id="2147483720" r:id="rId16"/>
    <p:sldLayoutId id="2147483752" r:id="rId17"/>
  </p:sldLayoutIdLst>
  <p:hf hdr="0"/>
  <p:txStyles>
    <p:titleStyle>
      <a:lvl1pPr algn="l" defTabSz="4572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rgbClr val="B71234"/>
          </a:solidFill>
          <a:latin typeface="Tahoma"/>
          <a:ea typeface="+mj-ea"/>
          <a:cs typeface="Tahoma"/>
        </a:defRPr>
      </a:lvl1pPr>
      <a:lvl2pPr algn="l" defTabSz="4572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B71234"/>
          </a:solidFill>
          <a:latin typeface="Tahoma" pitchFamily="34" charset="0"/>
          <a:cs typeface="Tahoma" pitchFamily="34" charset="0"/>
        </a:defRPr>
      </a:lvl2pPr>
      <a:lvl3pPr algn="l" defTabSz="4572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B71234"/>
          </a:solidFill>
          <a:latin typeface="Tahoma" pitchFamily="34" charset="0"/>
          <a:cs typeface="Tahoma" pitchFamily="34" charset="0"/>
        </a:defRPr>
      </a:lvl3pPr>
      <a:lvl4pPr algn="l" defTabSz="4572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B71234"/>
          </a:solidFill>
          <a:latin typeface="Tahoma" pitchFamily="34" charset="0"/>
          <a:cs typeface="Tahoma" pitchFamily="34" charset="0"/>
        </a:defRPr>
      </a:lvl4pPr>
      <a:lvl5pPr algn="l" defTabSz="4572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B71234"/>
          </a:solidFill>
          <a:latin typeface="Tahoma" pitchFamily="34" charset="0"/>
          <a:cs typeface="Tahoma" pitchFamily="34" charset="0"/>
        </a:defRPr>
      </a:lvl5pPr>
      <a:lvl6pPr marL="457200" algn="l" defTabSz="4572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B71234"/>
          </a:solidFill>
          <a:latin typeface="Tahoma" pitchFamily="34" charset="0"/>
          <a:cs typeface="Tahoma" pitchFamily="34" charset="0"/>
        </a:defRPr>
      </a:lvl6pPr>
      <a:lvl7pPr marL="914400" algn="l" defTabSz="4572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B71234"/>
          </a:solidFill>
          <a:latin typeface="Tahoma" pitchFamily="34" charset="0"/>
          <a:cs typeface="Tahoma" pitchFamily="34" charset="0"/>
        </a:defRPr>
      </a:lvl7pPr>
      <a:lvl8pPr marL="1371600" algn="l" defTabSz="4572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B71234"/>
          </a:solidFill>
          <a:latin typeface="Tahoma" pitchFamily="34" charset="0"/>
          <a:cs typeface="Tahoma" pitchFamily="34" charset="0"/>
        </a:defRPr>
      </a:lvl8pPr>
      <a:lvl9pPr marL="1828800" algn="l" defTabSz="4572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B71234"/>
          </a:solidFill>
          <a:latin typeface="Tahoma" pitchFamily="34" charset="0"/>
          <a:cs typeface="Tahoma" pitchFamily="34" charset="0"/>
        </a:defRPr>
      </a:lvl9pPr>
    </p:titleStyle>
    <p:bodyStyle>
      <a:lvl1pPr marL="360000" indent="-360000" algn="l" defTabSz="457200" rtl="0" eaLnBrk="1" fontAlgn="base" hangingPunct="1">
        <a:spcBef>
          <a:spcPts val="900"/>
        </a:spcBef>
        <a:spcAft>
          <a:spcPct val="0"/>
        </a:spcAft>
        <a:buFont typeface="Tahoma" panose="020B0604030504040204" pitchFamily="34" charset="0"/>
        <a:buChar char="−"/>
        <a:defRPr sz="2400" kern="1200">
          <a:solidFill>
            <a:schemeClr val="tx1"/>
          </a:solidFill>
          <a:latin typeface="Tahoma"/>
          <a:ea typeface="+mn-ea"/>
          <a:cs typeface="Tahoma"/>
        </a:defRPr>
      </a:lvl1pPr>
      <a:lvl2pPr marL="720000" indent="-360000" algn="l" defTabSz="457200" rtl="0" eaLnBrk="1" fontAlgn="base" hangingPunct="1">
        <a:spcBef>
          <a:spcPts val="3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/>
          <a:ea typeface="+mn-ea"/>
          <a:cs typeface="Tahoma"/>
        </a:defRPr>
      </a:lvl2pPr>
      <a:lvl3pPr marL="1080000" indent="-360000" algn="l" defTabSz="457200" rtl="0" eaLnBrk="1" fontAlgn="base" hangingPunct="1">
        <a:spcBef>
          <a:spcPts val="3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/>
          <a:ea typeface="+mn-ea"/>
          <a:cs typeface="Tahoma"/>
        </a:defRPr>
      </a:lvl3pPr>
      <a:lvl4pPr marL="719138" indent="-250825" algn="l" defTabSz="457200" rtl="0" eaLnBrk="1" fontAlgn="base" hangingPunct="1">
        <a:spcBef>
          <a:spcPts val="300"/>
        </a:spcBef>
        <a:spcAft>
          <a:spcPct val="0"/>
        </a:spcAft>
        <a:buFont typeface="Lucida Grande"/>
        <a:buChar char="–"/>
        <a:defRPr sz="2400" kern="1200">
          <a:solidFill>
            <a:schemeClr val="tx1"/>
          </a:solidFill>
          <a:latin typeface="Tahoma"/>
          <a:ea typeface="+mn-ea"/>
          <a:cs typeface="Tahoma"/>
        </a:defRPr>
      </a:lvl4pPr>
      <a:lvl5pPr marL="719138" indent="-250825" algn="l" defTabSz="457200" rtl="0" eaLnBrk="1" fontAlgn="base" hangingPunct="1">
        <a:spcBef>
          <a:spcPts val="300"/>
        </a:spcBef>
        <a:spcAft>
          <a:spcPct val="0"/>
        </a:spcAft>
        <a:buFont typeface="Lucida Grande"/>
        <a:buChar char="–"/>
        <a:defRPr sz="2400" kern="1200">
          <a:solidFill>
            <a:schemeClr val="tx1"/>
          </a:solidFill>
          <a:latin typeface="Tahoma"/>
          <a:ea typeface="+mn-ea"/>
          <a:cs typeface="Tahom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9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Marcador de contenido 2">
            <a:extLst>
              <a:ext uri="{FF2B5EF4-FFF2-40B4-BE49-F238E27FC236}">
                <a16:creationId xmlns="" xmlns:a16="http://schemas.microsoft.com/office/drawing/2014/main" id="{1EA301AA-4934-4D29-935E-0588683B54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911" y="1857364"/>
            <a:ext cx="8358246" cy="919162"/>
          </a:xfrm>
        </p:spPr>
        <p:txBody>
          <a:bodyPr/>
          <a:lstStyle/>
          <a:p>
            <a:pPr marL="0" indent="0" algn="ctr">
              <a:buNone/>
            </a:pPr>
            <a:r>
              <a:rPr lang="en-US" sz="3400" b="1" dirty="0" smtClean="0">
                <a:solidFill>
                  <a:srgbClr val="002060"/>
                </a:solidFill>
                <a:latin typeface="+mj-lt"/>
              </a:rPr>
              <a:t>ADMINISTRAR EMPRESAS,</a:t>
            </a:r>
          </a:p>
          <a:p>
            <a:pPr marL="0" indent="0" algn="ctr">
              <a:buNone/>
            </a:pPr>
            <a:r>
              <a:rPr lang="en-US" sz="3400" b="1" dirty="0" smtClean="0">
                <a:solidFill>
                  <a:srgbClr val="002060"/>
                </a:solidFill>
                <a:latin typeface="+mj-lt"/>
              </a:rPr>
              <a:t> UNA PROFESIÓN DE RIESGO</a:t>
            </a:r>
            <a:r>
              <a:rPr lang="en-US" sz="3000" dirty="0" smtClean="0"/>
              <a:t/>
            </a:r>
            <a:br>
              <a:rPr lang="en-US" sz="3000" dirty="0" smtClean="0"/>
            </a:br>
            <a:endParaRPr lang="es-ES" altLang="es-ES_tradnl" sz="3000" b="1" dirty="0">
              <a:solidFill>
                <a:schemeClr val="tx2"/>
              </a:solidFill>
            </a:endParaRPr>
          </a:p>
        </p:txBody>
      </p:sp>
      <p:sp>
        <p:nvSpPr>
          <p:cNvPr id="13316" name="Rectángulo 1">
            <a:extLst>
              <a:ext uri="{FF2B5EF4-FFF2-40B4-BE49-F238E27FC236}">
                <a16:creationId xmlns="" xmlns:a16="http://schemas.microsoft.com/office/drawing/2014/main" id="{BA15CB44-F6D8-41EE-89DF-F58D160A33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3213" y="6342063"/>
            <a:ext cx="2987675" cy="4762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ES" altLang="es-ES" sz="2400"/>
          </a:p>
        </p:txBody>
      </p:sp>
      <p:pic>
        <p:nvPicPr>
          <p:cNvPr id="13318" name="Picture 9" descr="https://www.cea.es/logotipos/gif/color/ceavertical.gif">
            <a:extLst>
              <a:ext uri="{FF2B5EF4-FFF2-40B4-BE49-F238E27FC236}">
                <a16:creationId xmlns="" xmlns:a16="http://schemas.microsoft.com/office/drawing/2014/main" id="{D238415D-8E40-484D-A7D8-A5B4B37758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2986" y="5441139"/>
            <a:ext cx="1476375" cy="100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8 Grupo"/>
          <p:cNvGrpSpPr/>
          <p:nvPr/>
        </p:nvGrpSpPr>
        <p:grpSpPr>
          <a:xfrm>
            <a:off x="4643250" y="5250575"/>
            <a:ext cx="1355725" cy="1403349"/>
            <a:chOff x="3360291" y="4654551"/>
            <a:chExt cx="1355725" cy="1403349"/>
          </a:xfrm>
        </p:grpSpPr>
        <p:sp>
          <p:nvSpPr>
            <p:cNvPr id="11" name="CuadroTexto 10">
              <a:extLst>
                <a:ext uri="{FF2B5EF4-FFF2-40B4-BE49-F238E27FC236}">
                  <a16:creationId xmlns="" xmlns:a16="http://schemas.microsoft.com/office/drawing/2014/main" id="{41AA2CBF-4C0A-468D-B715-997870D7E0EB}"/>
                </a:ext>
              </a:extLst>
            </p:cNvPr>
            <p:cNvSpPr txBox="1"/>
            <p:nvPr/>
          </p:nvSpPr>
          <p:spPr bwMode="auto">
            <a:xfrm>
              <a:off x="3394075" y="4654551"/>
              <a:ext cx="1177925" cy="25241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s-E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charset="0"/>
                  <a:ea typeface="ＭＳ Ｐゴシック" charset="-128"/>
                </a:rPr>
                <a:t>Financiado por:</a:t>
              </a:r>
            </a:p>
          </p:txBody>
        </p:sp>
        <p:pic>
          <p:nvPicPr>
            <p:cNvPr id="13319" name="Picture 8" descr="\\SERVIDOR_CEA\Proyectos\Autonómicos\CEA+Empresas\Recursos Gráficos\logos\Logo Consejería\Logo Junta Andalucía nuevo\07 Economia, Conocimiento, Empresas y Universidad\MG_Economia_positivo.png">
              <a:extLst>
                <a:ext uri="{FF2B5EF4-FFF2-40B4-BE49-F238E27FC236}">
                  <a16:creationId xmlns="" xmlns:a16="http://schemas.microsoft.com/office/drawing/2014/main" id="{FB319628-529E-468E-BA9E-3D602CCEDC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291" y="4797425"/>
              <a:ext cx="1355725" cy="1260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Rectangle 12"/>
          <p:cNvSpPr txBox="1">
            <a:spLocks/>
          </p:cNvSpPr>
          <p:nvPr/>
        </p:nvSpPr>
        <p:spPr bwMode="auto">
          <a:xfrm>
            <a:off x="1395344" y="2968250"/>
            <a:ext cx="6681363" cy="988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B71234"/>
                </a:solidFill>
                <a:effectLst/>
                <a:uLnTx/>
                <a:uFillTx/>
                <a:latin typeface="Tahoma"/>
                <a:ea typeface="+mj-ea"/>
                <a:cs typeface="Tahoma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B71234"/>
                </a:solidFill>
                <a:effectLst/>
                <a:uLnTx/>
                <a:uFillTx/>
                <a:latin typeface="Tahoma"/>
                <a:ea typeface="+mj-ea"/>
                <a:cs typeface="Tahoma"/>
              </a:rPr>
            </a:br>
            <a:r>
              <a:rPr kumimoji="0" lang="es-ES" altLang="es-ES_tradnl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Tahoma"/>
              </a:rPr>
              <a:t>Conoce el alcance y los medios para limitarlo. </a:t>
            </a:r>
            <a:br>
              <a:rPr kumimoji="0" lang="es-ES" altLang="es-ES_tradnl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Tahoma"/>
              </a:rPr>
            </a:br>
            <a:r>
              <a:rPr kumimoji="0" lang="es-ES" altLang="es-ES_tradnl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Tahoma"/>
              </a:rPr>
              <a:t>El seguro de D&amp;O y el </a:t>
            </a:r>
            <a:r>
              <a:rPr kumimoji="0" lang="es-ES" altLang="es-ES_tradnl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Tahoma"/>
              </a:rPr>
              <a:t>Compliance</a:t>
            </a:r>
            <a:r>
              <a:rPr kumimoji="0" lang="es-ES" altLang="es-ES_tradnl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Tahoma"/>
              </a:rPr>
              <a:t> Penal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B71234"/>
              </a:solidFill>
              <a:effectLst/>
              <a:uLnTx/>
              <a:uFillTx/>
              <a:latin typeface="Tahoma"/>
              <a:ea typeface="+mj-ea"/>
              <a:cs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Slide Number Placeholder 4"/>
          <p:cNvSpPr txBox="1">
            <a:spLocks noGrp="1"/>
          </p:cNvSpPr>
          <p:nvPr/>
        </p:nvSpPr>
        <p:spPr bwMode="auto">
          <a:xfrm>
            <a:off x="-3175" y="6591300"/>
            <a:ext cx="8763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9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  <a:cs typeface="Tahoma" pitchFamily="34" charset="0"/>
              </a:defRPr>
            </a:lvl1pPr>
            <a:lvl2pPr marL="742950" indent="-285750" eaLnBrk="0" hangingPunct="0">
              <a:spcBef>
                <a:spcPts val="300"/>
              </a:spcBef>
              <a:buFont typeface="Lucida Grande" charset="0"/>
              <a:buChar char="–"/>
              <a:defRPr sz="24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1143000" indent="-228600" eaLnBrk="0" hangingPunct="0">
              <a:spcBef>
                <a:spcPts val="300"/>
              </a:spcBef>
              <a:buFont typeface="Lucida Grande" charset="0"/>
              <a:buChar char="–"/>
              <a:defRPr sz="24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600200" indent="-228600" eaLnBrk="0" hangingPunct="0">
              <a:spcBef>
                <a:spcPts val="300"/>
              </a:spcBef>
              <a:buFont typeface="Lucida Grande" charset="0"/>
              <a:buChar char="–"/>
              <a:defRPr sz="24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2057400" indent="-228600" eaLnBrk="0" hangingPunct="0">
              <a:spcBef>
                <a:spcPts val="300"/>
              </a:spcBef>
              <a:buFont typeface="Lucida Grande" charset="0"/>
              <a:buChar char="–"/>
              <a:defRPr sz="24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5pPr>
            <a:lvl6pPr marL="2514600" indent="-228600" defTabSz="457200" eaLnBrk="0" fontAlgn="base" hangingPunct="0">
              <a:spcBef>
                <a:spcPts val="300"/>
              </a:spcBef>
              <a:spcAft>
                <a:spcPct val="0"/>
              </a:spcAft>
              <a:buFont typeface="Lucida Grande" charset="0"/>
              <a:buChar char="–"/>
              <a:defRPr sz="24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6pPr>
            <a:lvl7pPr marL="2971800" indent="-228600" defTabSz="457200" eaLnBrk="0" fontAlgn="base" hangingPunct="0">
              <a:spcBef>
                <a:spcPts val="300"/>
              </a:spcBef>
              <a:spcAft>
                <a:spcPct val="0"/>
              </a:spcAft>
              <a:buFont typeface="Lucida Grande" charset="0"/>
              <a:buChar char="–"/>
              <a:defRPr sz="24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7pPr>
            <a:lvl8pPr marL="3429000" indent="-228600" defTabSz="457200" eaLnBrk="0" fontAlgn="base" hangingPunct="0">
              <a:spcBef>
                <a:spcPts val="300"/>
              </a:spcBef>
              <a:spcAft>
                <a:spcPct val="0"/>
              </a:spcAft>
              <a:buFont typeface="Lucida Grande" charset="0"/>
              <a:buChar char="–"/>
              <a:defRPr sz="24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8pPr>
            <a:lvl9pPr marL="3886200" indent="-228600" defTabSz="457200" eaLnBrk="0" fontAlgn="base" hangingPunct="0">
              <a:spcBef>
                <a:spcPts val="300"/>
              </a:spcBef>
              <a:spcAft>
                <a:spcPct val="0"/>
              </a:spcAft>
              <a:buFont typeface="Lucida Grande" charset="0"/>
              <a:buChar char="–"/>
              <a:defRPr sz="24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743DBDF-2A2E-4BF9-BF98-00D648A379E3}" type="slidenum">
              <a:rPr lang="en-GB" altLang="en-US" sz="800">
                <a:solidFill>
                  <a:srgbClr val="9E9E9F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10</a:t>
            </a:fld>
            <a:endParaRPr lang="en-GB" altLang="en-US" sz="800">
              <a:solidFill>
                <a:srgbClr val="9E9E9F"/>
              </a:solidFill>
            </a:endParaRPr>
          </a:p>
        </p:txBody>
      </p:sp>
      <p:sp>
        <p:nvSpPr>
          <p:cNvPr id="8197" name="Text Placeholder 2"/>
          <p:cNvSpPr txBox="1">
            <a:spLocks/>
          </p:cNvSpPr>
          <p:nvPr/>
        </p:nvSpPr>
        <p:spPr bwMode="auto">
          <a:xfrm>
            <a:off x="445622" y="1032057"/>
            <a:ext cx="4725987" cy="358775"/>
          </a:xfrm>
          <a:prstGeom prst="rect">
            <a:avLst/>
          </a:prstGeom>
          <a:solidFill>
            <a:srgbClr val="B7123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spcBef>
                <a:spcPts val="9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  <a:cs typeface="Tahoma" pitchFamily="34" charset="0"/>
              </a:defRPr>
            </a:lvl1pPr>
            <a:lvl2pPr marL="466725" indent="-250825" eaLnBrk="0" hangingPunct="0">
              <a:spcBef>
                <a:spcPts val="300"/>
              </a:spcBef>
              <a:buFont typeface="Lucida Grande" charset="0"/>
              <a:buChar char="–"/>
              <a:defRPr sz="24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719138" indent="-250825" eaLnBrk="0" hangingPunct="0">
              <a:spcBef>
                <a:spcPts val="300"/>
              </a:spcBef>
              <a:buFont typeface="Lucida Grande" charset="0"/>
              <a:buChar char="–"/>
              <a:defRPr sz="24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719138" indent="-250825" eaLnBrk="0" hangingPunct="0">
              <a:spcBef>
                <a:spcPts val="300"/>
              </a:spcBef>
              <a:buFont typeface="Lucida Grande" charset="0"/>
              <a:buChar char="–"/>
              <a:defRPr sz="24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719138" indent="-250825" eaLnBrk="0" hangingPunct="0">
              <a:spcBef>
                <a:spcPts val="300"/>
              </a:spcBef>
              <a:buFont typeface="Lucida Grande" charset="0"/>
              <a:buChar char="–"/>
              <a:defRPr sz="24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5pPr>
            <a:lvl6pPr marL="1176338" indent="-250825" defTabSz="457200" eaLnBrk="0" fontAlgn="base" hangingPunct="0">
              <a:spcBef>
                <a:spcPts val="300"/>
              </a:spcBef>
              <a:spcAft>
                <a:spcPct val="0"/>
              </a:spcAft>
              <a:buFont typeface="Lucida Grande" charset="0"/>
              <a:buChar char="–"/>
              <a:defRPr sz="24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6pPr>
            <a:lvl7pPr marL="1633538" indent="-250825" defTabSz="457200" eaLnBrk="0" fontAlgn="base" hangingPunct="0">
              <a:spcBef>
                <a:spcPts val="300"/>
              </a:spcBef>
              <a:spcAft>
                <a:spcPct val="0"/>
              </a:spcAft>
              <a:buFont typeface="Lucida Grande" charset="0"/>
              <a:buChar char="–"/>
              <a:defRPr sz="24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7pPr>
            <a:lvl8pPr marL="2090738" indent="-250825" defTabSz="457200" eaLnBrk="0" fontAlgn="base" hangingPunct="0">
              <a:spcBef>
                <a:spcPts val="300"/>
              </a:spcBef>
              <a:spcAft>
                <a:spcPct val="0"/>
              </a:spcAft>
              <a:buFont typeface="Lucida Grande" charset="0"/>
              <a:buChar char="–"/>
              <a:defRPr sz="24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8pPr>
            <a:lvl9pPr marL="2547938" indent="-250825" defTabSz="457200" eaLnBrk="0" fontAlgn="base" hangingPunct="0">
              <a:spcBef>
                <a:spcPts val="300"/>
              </a:spcBef>
              <a:spcAft>
                <a:spcPct val="0"/>
              </a:spcAft>
              <a:buFont typeface="Lucida Grande" charset="0"/>
              <a:buChar char="–"/>
              <a:defRPr sz="24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n-US" sz="1200" b="1" dirty="0">
                <a:solidFill>
                  <a:schemeClr val="bg1"/>
                </a:solidFill>
              </a:rPr>
              <a:t>    COMPLIANCE PENAL CORPORATIVO</a:t>
            </a:r>
            <a:endParaRPr lang="es-ES" altLang="en-US" sz="1400" b="1" dirty="0">
              <a:solidFill>
                <a:schemeClr val="bg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948826" y="265871"/>
            <a:ext cx="481201" cy="496646"/>
            <a:chOff x="3289743" y="4921832"/>
            <a:chExt cx="724083" cy="747324"/>
          </a:xfrm>
          <a:solidFill>
            <a:schemeClr val="bg1"/>
          </a:solidFill>
        </p:grpSpPr>
        <p:sp>
          <p:nvSpPr>
            <p:cNvPr id="9" name="Freeform 58"/>
            <p:cNvSpPr>
              <a:spLocks noEditPoints="1"/>
            </p:cNvSpPr>
            <p:nvPr/>
          </p:nvSpPr>
          <p:spPr bwMode="auto">
            <a:xfrm rot="2700000">
              <a:off x="3411948" y="4936482"/>
              <a:ext cx="376604" cy="347304"/>
            </a:xfrm>
            <a:custGeom>
              <a:avLst/>
              <a:gdLst>
                <a:gd name="T0" fmla="*/ 54 w 56"/>
                <a:gd name="T1" fmla="*/ 39 h 52"/>
                <a:gd name="T2" fmla="*/ 53 w 56"/>
                <a:gd name="T3" fmla="*/ 41 h 52"/>
                <a:gd name="T4" fmla="*/ 53 w 56"/>
                <a:gd name="T5" fmla="*/ 41 h 52"/>
                <a:gd name="T6" fmla="*/ 53 w 56"/>
                <a:gd name="T7" fmla="*/ 43 h 52"/>
                <a:gd name="T8" fmla="*/ 52 w 56"/>
                <a:gd name="T9" fmla="*/ 45 h 52"/>
                <a:gd name="T10" fmla="*/ 50 w 56"/>
                <a:gd name="T11" fmla="*/ 46 h 52"/>
                <a:gd name="T12" fmla="*/ 48 w 56"/>
                <a:gd name="T13" fmla="*/ 45 h 52"/>
                <a:gd name="T14" fmla="*/ 29 w 56"/>
                <a:gd name="T15" fmla="*/ 26 h 52"/>
                <a:gd name="T16" fmla="*/ 32 w 56"/>
                <a:gd name="T17" fmla="*/ 25 h 52"/>
                <a:gd name="T18" fmla="*/ 33 w 56"/>
                <a:gd name="T19" fmla="*/ 25 h 52"/>
                <a:gd name="T20" fmla="*/ 34 w 56"/>
                <a:gd name="T21" fmla="*/ 25 h 52"/>
                <a:gd name="T22" fmla="*/ 34 w 56"/>
                <a:gd name="T23" fmla="*/ 24 h 52"/>
                <a:gd name="T24" fmla="*/ 36 w 56"/>
                <a:gd name="T25" fmla="*/ 18 h 52"/>
                <a:gd name="T26" fmla="*/ 42 w 56"/>
                <a:gd name="T27" fmla="*/ 16 h 52"/>
                <a:gd name="T28" fmla="*/ 43 w 56"/>
                <a:gd name="T29" fmla="*/ 16 h 52"/>
                <a:gd name="T30" fmla="*/ 43 w 56"/>
                <a:gd name="T31" fmla="*/ 15 h 52"/>
                <a:gd name="T32" fmla="*/ 46 w 56"/>
                <a:gd name="T33" fmla="*/ 9 h 52"/>
                <a:gd name="T34" fmla="*/ 52 w 56"/>
                <a:gd name="T35" fmla="*/ 7 h 52"/>
                <a:gd name="T36" fmla="*/ 52 w 56"/>
                <a:gd name="T37" fmla="*/ 7 h 52"/>
                <a:gd name="T38" fmla="*/ 53 w 56"/>
                <a:gd name="T39" fmla="*/ 4 h 52"/>
                <a:gd name="T40" fmla="*/ 34 w 56"/>
                <a:gd name="T41" fmla="*/ 0 h 52"/>
                <a:gd name="T42" fmla="*/ 13 w 56"/>
                <a:gd name="T43" fmla="*/ 7 h 52"/>
                <a:gd name="T44" fmla="*/ 12 w 56"/>
                <a:gd name="T45" fmla="*/ 7 h 52"/>
                <a:gd name="T46" fmla="*/ 10 w 56"/>
                <a:gd name="T47" fmla="*/ 5 h 52"/>
                <a:gd name="T48" fmla="*/ 7 w 56"/>
                <a:gd name="T49" fmla="*/ 7 h 52"/>
                <a:gd name="T50" fmla="*/ 6 w 56"/>
                <a:gd name="T51" fmla="*/ 9 h 52"/>
                <a:gd name="T52" fmla="*/ 7 w 56"/>
                <a:gd name="T53" fmla="*/ 12 h 52"/>
                <a:gd name="T54" fmla="*/ 8 w 56"/>
                <a:gd name="T55" fmla="*/ 12 h 52"/>
                <a:gd name="T56" fmla="*/ 0 w 56"/>
                <a:gd name="T57" fmla="*/ 34 h 52"/>
                <a:gd name="T58" fmla="*/ 4 w 56"/>
                <a:gd name="T59" fmla="*/ 52 h 52"/>
                <a:gd name="T60" fmla="*/ 6 w 56"/>
                <a:gd name="T61" fmla="*/ 51 h 52"/>
                <a:gd name="T62" fmla="*/ 9 w 56"/>
                <a:gd name="T63" fmla="*/ 46 h 52"/>
                <a:gd name="T64" fmla="*/ 14 w 56"/>
                <a:gd name="T65" fmla="*/ 44 h 52"/>
                <a:gd name="T66" fmla="*/ 15 w 56"/>
                <a:gd name="T67" fmla="*/ 44 h 52"/>
                <a:gd name="T68" fmla="*/ 15 w 56"/>
                <a:gd name="T69" fmla="*/ 43 h 52"/>
                <a:gd name="T70" fmla="*/ 18 w 56"/>
                <a:gd name="T71" fmla="*/ 37 h 52"/>
                <a:gd name="T72" fmla="*/ 23 w 56"/>
                <a:gd name="T73" fmla="*/ 35 h 52"/>
                <a:gd name="T74" fmla="*/ 25 w 56"/>
                <a:gd name="T75" fmla="*/ 35 h 52"/>
                <a:gd name="T76" fmla="*/ 25 w 56"/>
                <a:gd name="T77" fmla="*/ 33 h 52"/>
                <a:gd name="T78" fmla="*/ 27 w 56"/>
                <a:gd name="T79" fmla="*/ 28 h 52"/>
                <a:gd name="T80" fmla="*/ 46 w 56"/>
                <a:gd name="T81" fmla="*/ 47 h 52"/>
                <a:gd name="T82" fmla="*/ 50 w 56"/>
                <a:gd name="T83" fmla="*/ 49 h 52"/>
                <a:gd name="T84" fmla="*/ 50 w 56"/>
                <a:gd name="T85" fmla="*/ 49 h 52"/>
                <a:gd name="T86" fmla="*/ 54 w 56"/>
                <a:gd name="T87" fmla="*/ 47 h 52"/>
                <a:gd name="T88" fmla="*/ 56 w 56"/>
                <a:gd name="T89" fmla="*/ 43 h 52"/>
                <a:gd name="T90" fmla="*/ 54 w 56"/>
                <a:gd name="T91" fmla="*/ 39 h 52"/>
                <a:gd name="T92" fmla="*/ 9 w 56"/>
                <a:gd name="T93" fmla="*/ 8 h 52"/>
                <a:gd name="T94" fmla="*/ 10 w 56"/>
                <a:gd name="T95" fmla="*/ 8 h 52"/>
                <a:gd name="T96" fmla="*/ 10 w 56"/>
                <a:gd name="T97" fmla="*/ 8 h 52"/>
                <a:gd name="T98" fmla="*/ 11 w 56"/>
                <a:gd name="T99" fmla="*/ 9 h 52"/>
                <a:gd name="T100" fmla="*/ 11 w 56"/>
                <a:gd name="T101" fmla="*/ 10 h 52"/>
                <a:gd name="T102" fmla="*/ 11 w 56"/>
                <a:gd name="T103" fmla="*/ 10 h 52"/>
                <a:gd name="T104" fmla="*/ 10 w 56"/>
                <a:gd name="T105" fmla="*/ 10 h 52"/>
                <a:gd name="T106" fmla="*/ 10 w 56"/>
                <a:gd name="T107" fmla="*/ 10 h 52"/>
                <a:gd name="T108" fmla="*/ 9 w 56"/>
                <a:gd name="T109" fmla="*/ 10 h 52"/>
                <a:gd name="T110" fmla="*/ 8 w 56"/>
                <a:gd name="T111" fmla="*/ 9 h 52"/>
                <a:gd name="T112" fmla="*/ 9 w 56"/>
                <a:gd name="T113" fmla="*/ 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6" h="52">
                  <a:moveTo>
                    <a:pt x="54" y="39"/>
                  </a:moveTo>
                  <a:cubicBezTo>
                    <a:pt x="53" y="41"/>
                    <a:pt x="53" y="41"/>
                    <a:pt x="53" y="41"/>
                  </a:cubicBezTo>
                  <a:cubicBezTo>
                    <a:pt x="53" y="41"/>
                    <a:pt x="53" y="41"/>
                    <a:pt x="53" y="41"/>
                  </a:cubicBezTo>
                  <a:cubicBezTo>
                    <a:pt x="53" y="42"/>
                    <a:pt x="53" y="42"/>
                    <a:pt x="53" y="43"/>
                  </a:cubicBezTo>
                  <a:cubicBezTo>
                    <a:pt x="53" y="44"/>
                    <a:pt x="53" y="45"/>
                    <a:pt x="52" y="45"/>
                  </a:cubicBezTo>
                  <a:cubicBezTo>
                    <a:pt x="52" y="46"/>
                    <a:pt x="51" y="46"/>
                    <a:pt x="50" y="46"/>
                  </a:cubicBezTo>
                  <a:cubicBezTo>
                    <a:pt x="49" y="46"/>
                    <a:pt x="49" y="46"/>
                    <a:pt x="48" y="45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30" y="26"/>
                    <a:pt x="31" y="25"/>
                    <a:pt x="32" y="25"/>
                  </a:cubicBezTo>
                  <a:cubicBezTo>
                    <a:pt x="32" y="25"/>
                    <a:pt x="33" y="25"/>
                    <a:pt x="33" y="25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34" y="24"/>
                    <a:pt x="34" y="24"/>
                    <a:pt x="34" y="24"/>
                  </a:cubicBezTo>
                  <a:cubicBezTo>
                    <a:pt x="34" y="22"/>
                    <a:pt x="35" y="20"/>
                    <a:pt x="36" y="18"/>
                  </a:cubicBezTo>
                  <a:cubicBezTo>
                    <a:pt x="38" y="17"/>
                    <a:pt x="40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43" y="15"/>
                    <a:pt x="43" y="15"/>
                    <a:pt x="43" y="15"/>
                  </a:cubicBezTo>
                  <a:cubicBezTo>
                    <a:pt x="43" y="13"/>
                    <a:pt x="44" y="11"/>
                    <a:pt x="46" y="9"/>
                  </a:cubicBezTo>
                  <a:cubicBezTo>
                    <a:pt x="47" y="8"/>
                    <a:pt x="49" y="7"/>
                    <a:pt x="52" y="7"/>
                  </a:cubicBezTo>
                  <a:cubicBezTo>
                    <a:pt x="52" y="7"/>
                    <a:pt x="52" y="7"/>
                    <a:pt x="52" y="7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47" y="2"/>
                    <a:pt x="40" y="0"/>
                    <a:pt x="34" y="0"/>
                  </a:cubicBezTo>
                  <a:cubicBezTo>
                    <a:pt x="26" y="0"/>
                    <a:pt x="19" y="3"/>
                    <a:pt x="13" y="7"/>
                  </a:cubicBezTo>
                  <a:cubicBezTo>
                    <a:pt x="13" y="7"/>
                    <a:pt x="12" y="7"/>
                    <a:pt x="12" y="7"/>
                  </a:cubicBezTo>
                  <a:cubicBezTo>
                    <a:pt x="12" y="6"/>
                    <a:pt x="11" y="5"/>
                    <a:pt x="10" y="5"/>
                  </a:cubicBezTo>
                  <a:cubicBezTo>
                    <a:pt x="9" y="5"/>
                    <a:pt x="8" y="6"/>
                    <a:pt x="7" y="7"/>
                  </a:cubicBezTo>
                  <a:cubicBezTo>
                    <a:pt x="6" y="7"/>
                    <a:pt x="6" y="8"/>
                    <a:pt x="6" y="9"/>
                  </a:cubicBezTo>
                  <a:cubicBezTo>
                    <a:pt x="6" y="10"/>
                    <a:pt x="6" y="11"/>
                    <a:pt x="7" y="12"/>
                  </a:cubicBezTo>
                  <a:cubicBezTo>
                    <a:pt x="7" y="12"/>
                    <a:pt x="7" y="12"/>
                    <a:pt x="8" y="12"/>
                  </a:cubicBezTo>
                  <a:cubicBezTo>
                    <a:pt x="3" y="19"/>
                    <a:pt x="0" y="26"/>
                    <a:pt x="0" y="34"/>
                  </a:cubicBezTo>
                  <a:cubicBezTo>
                    <a:pt x="0" y="40"/>
                    <a:pt x="1" y="46"/>
                    <a:pt x="4" y="52"/>
                  </a:cubicBezTo>
                  <a:cubicBezTo>
                    <a:pt x="6" y="51"/>
                    <a:pt x="6" y="51"/>
                    <a:pt x="6" y="51"/>
                  </a:cubicBezTo>
                  <a:cubicBezTo>
                    <a:pt x="6" y="49"/>
                    <a:pt x="7" y="48"/>
                    <a:pt x="9" y="46"/>
                  </a:cubicBezTo>
                  <a:cubicBezTo>
                    <a:pt x="10" y="45"/>
                    <a:pt x="12" y="44"/>
                    <a:pt x="14" y="44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6" y="40"/>
                    <a:pt x="16" y="38"/>
                    <a:pt x="18" y="37"/>
                  </a:cubicBezTo>
                  <a:cubicBezTo>
                    <a:pt x="19" y="35"/>
                    <a:pt x="21" y="35"/>
                    <a:pt x="23" y="35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2"/>
                    <a:pt x="25" y="30"/>
                    <a:pt x="27" y="28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47" y="48"/>
                    <a:pt x="49" y="49"/>
                    <a:pt x="50" y="49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52" y="49"/>
                    <a:pt x="53" y="48"/>
                    <a:pt x="54" y="47"/>
                  </a:cubicBezTo>
                  <a:cubicBezTo>
                    <a:pt x="55" y="46"/>
                    <a:pt x="56" y="45"/>
                    <a:pt x="56" y="43"/>
                  </a:cubicBezTo>
                  <a:cubicBezTo>
                    <a:pt x="56" y="42"/>
                    <a:pt x="55" y="40"/>
                    <a:pt x="54" y="39"/>
                  </a:cubicBezTo>
                  <a:close/>
                  <a:moveTo>
                    <a:pt x="9" y="8"/>
                  </a:moveTo>
                  <a:cubicBezTo>
                    <a:pt x="9" y="8"/>
                    <a:pt x="9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9"/>
                    <a:pt x="11" y="9"/>
                    <a:pt x="11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8" y="10"/>
                    <a:pt x="8" y="10"/>
                    <a:pt x="8" y="9"/>
                  </a:cubicBezTo>
                  <a:cubicBezTo>
                    <a:pt x="8" y="9"/>
                    <a:pt x="8" y="9"/>
                    <a:pt x="9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3289743" y="5167454"/>
              <a:ext cx="724083" cy="501702"/>
              <a:chOff x="7119383" y="3939195"/>
              <a:chExt cx="857481" cy="594130"/>
            </a:xfrm>
            <a:grpFill/>
          </p:grpSpPr>
          <p:sp>
            <p:nvSpPr>
              <p:cNvPr id="11" name="Freeform 79"/>
              <p:cNvSpPr>
                <a:spLocks/>
              </p:cNvSpPr>
              <p:nvPr/>
            </p:nvSpPr>
            <p:spPr bwMode="auto">
              <a:xfrm rot="2700000" flipH="1">
                <a:off x="6997798" y="4060780"/>
                <a:ext cx="481793" cy="238623"/>
              </a:xfrm>
              <a:custGeom>
                <a:avLst/>
                <a:gdLst>
                  <a:gd name="T0" fmla="*/ 301 w 1300"/>
                  <a:gd name="T1" fmla="*/ 644 h 644"/>
                  <a:gd name="T2" fmla="*/ 0 w 1300"/>
                  <a:gd name="T3" fmla="*/ 352 h 644"/>
                  <a:gd name="T4" fmla="*/ 113 w 1300"/>
                  <a:gd name="T5" fmla="*/ 239 h 644"/>
                  <a:gd name="T6" fmla="*/ 218 w 1300"/>
                  <a:gd name="T7" fmla="*/ 134 h 644"/>
                  <a:gd name="T8" fmla="*/ 362 w 1300"/>
                  <a:gd name="T9" fmla="*/ 75 h 644"/>
                  <a:gd name="T10" fmla="*/ 866 w 1300"/>
                  <a:gd name="T11" fmla="*/ 75 h 644"/>
                  <a:gd name="T12" fmla="*/ 921 w 1300"/>
                  <a:gd name="T13" fmla="*/ 102 h 644"/>
                  <a:gd name="T14" fmla="*/ 919 w 1300"/>
                  <a:gd name="T15" fmla="*/ 177 h 644"/>
                  <a:gd name="T16" fmla="*/ 869 w 1300"/>
                  <a:gd name="T17" fmla="*/ 200 h 644"/>
                  <a:gd name="T18" fmla="*/ 620 w 1300"/>
                  <a:gd name="T19" fmla="*/ 200 h 644"/>
                  <a:gd name="T20" fmla="*/ 565 w 1300"/>
                  <a:gd name="T21" fmla="*/ 265 h 644"/>
                  <a:gd name="T22" fmla="*/ 615 w 1300"/>
                  <a:gd name="T23" fmla="*/ 308 h 644"/>
                  <a:gd name="T24" fmla="*/ 869 w 1300"/>
                  <a:gd name="T25" fmla="*/ 308 h 644"/>
                  <a:gd name="T26" fmla="*/ 892 w 1300"/>
                  <a:gd name="T27" fmla="*/ 295 h 644"/>
                  <a:gd name="T28" fmla="*/ 1156 w 1300"/>
                  <a:gd name="T29" fmla="*/ 31 h 644"/>
                  <a:gd name="T30" fmla="*/ 1256 w 1300"/>
                  <a:gd name="T31" fmla="*/ 7 h 644"/>
                  <a:gd name="T32" fmla="*/ 1279 w 1300"/>
                  <a:gd name="T33" fmla="*/ 78 h 644"/>
                  <a:gd name="T34" fmla="*/ 979 w 1300"/>
                  <a:gd name="T35" fmla="*/ 462 h 644"/>
                  <a:gd name="T36" fmla="*/ 926 w 1300"/>
                  <a:gd name="T37" fmla="*/ 485 h 644"/>
                  <a:gd name="T38" fmla="*/ 478 w 1300"/>
                  <a:gd name="T39" fmla="*/ 485 h 644"/>
                  <a:gd name="T40" fmla="*/ 445 w 1300"/>
                  <a:gd name="T41" fmla="*/ 498 h 644"/>
                  <a:gd name="T42" fmla="*/ 301 w 1300"/>
                  <a:gd name="T43" fmla="*/ 644 h 6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300" h="644">
                    <a:moveTo>
                      <a:pt x="301" y="644"/>
                    </a:moveTo>
                    <a:cubicBezTo>
                      <a:pt x="200" y="546"/>
                      <a:pt x="101" y="449"/>
                      <a:pt x="0" y="352"/>
                    </a:cubicBezTo>
                    <a:cubicBezTo>
                      <a:pt x="39" y="313"/>
                      <a:pt x="76" y="276"/>
                      <a:pt x="113" y="239"/>
                    </a:cubicBezTo>
                    <a:cubicBezTo>
                      <a:pt x="148" y="204"/>
                      <a:pt x="183" y="169"/>
                      <a:pt x="218" y="134"/>
                    </a:cubicBezTo>
                    <a:cubicBezTo>
                      <a:pt x="258" y="95"/>
                      <a:pt x="306" y="75"/>
                      <a:pt x="362" y="75"/>
                    </a:cubicBezTo>
                    <a:cubicBezTo>
                      <a:pt x="530" y="75"/>
                      <a:pt x="698" y="75"/>
                      <a:pt x="866" y="75"/>
                    </a:cubicBezTo>
                    <a:cubicBezTo>
                      <a:pt x="889" y="75"/>
                      <a:pt x="911" y="79"/>
                      <a:pt x="921" y="102"/>
                    </a:cubicBezTo>
                    <a:cubicBezTo>
                      <a:pt x="932" y="126"/>
                      <a:pt x="933" y="153"/>
                      <a:pt x="919" y="177"/>
                    </a:cubicBezTo>
                    <a:cubicBezTo>
                      <a:pt x="909" y="195"/>
                      <a:pt x="890" y="200"/>
                      <a:pt x="869" y="200"/>
                    </a:cubicBezTo>
                    <a:cubicBezTo>
                      <a:pt x="786" y="200"/>
                      <a:pt x="703" y="200"/>
                      <a:pt x="620" y="200"/>
                    </a:cubicBezTo>
                    <a:cubicBezTo>
                      <a:pt x="582" y="201"/>
                      <a:pt x="559" y="228"/>
                      <a:pt x="565" y="265"/>
                    </a:cubicBezTo>
                    <a:cubicBezTo>
                      <a:pt x="570" y="290"/>
                      <a:pt x="589" y="308"/>
                      <a:pt x="615" y="308"/>
                    </a:cubicBezTo>
                    <a:cubicBezTo>
                      <a:pt x="700" y="309"/>
                      <a:pt x="785" y="309"/>
                      <a:pt x="869" y="308"/>
                    </a:cubicBezTo>
                    <a:cubicBezTo>
                      <a:pt x="877" y="308"/>
                      <a:pt x="886" y="301"/>
                      <a:pt x="892" y="295"/>
                    </a:cubicBezTo>
                    <a:cubicBezTo>
                      <a:pt x="981" y="207"/>
                      <a:pt x="1069" y="120"/>
                      <a:pt x="1156" y="31"/>
                    </a:cubicBezTo>
                    <a:cubicBezTo>
                      <a:pt x="1186" y="0"/>
                      <a:pt x="1221" y="0"/>
                      <a:pt x="1256" y="7"/>
                    </a:cubicBezTo>
                    <a:cubicBezTo>
                      <a:pt x="1289" y="13"/>
                      <a:pt x="1300" y="52"/>
                      <a:pt x="1279" y="78"/>
                    </a:cubicBezTo>
                    <a:cubicBezTo>
                      <a:pt x="1179" y="207"/>
                      <a:pt x="1079" y="334"/>
                      <a:pt x="979" y="462"/>
                    </a:cubicBezTo>
                    <a:cubicBezTo>
                      <a:pt x="965" y="480"/>
                      <a:pt x="948" y="485"/>
                      <a:pt x="926" y="485"/>
                    </a:cubicBezTo>
                    <a:cubicBezTo>
                      <a:pt x="777" y="485"/>
                      <a:pt x="628" y="485"/>
                      <a:pt x="478" y="485"/>
                    </a:cubicBezTo>
                    <a:cubicBezTo>
                      <a:pt x="465" y="485"/>
                      <a:pt x="455" y="488"/>
                      <a:pt x="445" y="498"/>
                    </a:cubicBezTo>
                    <a:cubicBezTo>
                      <a:pt x="398" y="546"/>
                      <a:pt x="350" y="594"/>
                      <a:pt x="301" y="6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" name="Freeform 80"/>
              <p:cNvSpPr>
                <a:spLocks/>
              </p:cNvSpPr>
              <p:nvPr/>
            </p:nvSpPr>
            <p:spPr bwMode="auto">
              <a:xfrm rot="2700000" flipH="1">
                <a:off x="7214269" y="4315726"/>
                <a:ext cx="217913" cy="217286"/>
              </a:xfrm>
              <a:custGeom>
                <a:avLst/>
                <a:gdLst>
                  <a:gd name="T0" fmla="*/ 183 w 588"/>
                  <a:gd name="T1" fmla="*/ 0 h 586"/>
                  <a:gd name="T2" fmla="*/ 208 w 588"/>
                  <a:gd name="T3" fmla="*/ 15 h 586"/>
                  <a:gd name="T4" fmla="*/ 571 w 588"/>
                  <a:gd name="T5" fmla="*/ 378 h 586"/>
                  <a:gd name="T6" fmla="*/ 571 w 588"/>
                  <a:gd name="T7" fmla="*/ 428 h 586"/>
                  <a:gd name="T8" fmla="*/ 430 w 588"/>
                  <a:gd name="T9" fmla="*/ 570 h 586"/>
                  <a:gd name="T10" fmla="*/ 379 w 588"/>
                  <a:gd name="T11" fmla="*/ 569 h 586"/>
                  <a:gd name="T12" fmla="*/ 17 w 588"/>
                  <a:gd name="T13" fmla="*/ 208 h 586"/>
                  <a:gd name="T14" fmla="*/ 18 w 588"/>
                  <a:gd name="T15" fmla="*/ 155 h 586"/>
                  <a:gd name="T16" fmla="*/ 158 w 588"/>
                  <a:gd name="T17" fmla="*/ 16 h 586"/>
                  <a:gd name="T18" fmla="*/ 183 w 588"/>
                  <a:gd name="T19" fmla="*/ 0 h 5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88" h="586">
                    <a:moveTo>
                      <a:pt x="183" y="0"/>
                    </a:moveTo>
                    <a:cubicBezTo>
                      <a:pt x="193" y="5"/>
                      <a:pt x="202" y="9"/>
                      <a:pt x="208" y="15"/>
                    </a:cubicBezTo>
                    <a:cubicBezTo>
                      <a:pt x="329" y="136"/>
                      <a:pt x="450" y="257"/>
                      <a:pt x="571" y="378"/>
                    </a:cubicBezTo>
                    <a:cubicBezTo>
                      <a:pt x="588" y="395"/>
                      <a:pt x="588" y="411"/>
                      <a:pt x="571" y="428"/>
                    </a:cubicBezTo>
                    <a:cubicBezTo>
                      <a:pt x="524" y="476"/>
                      <a:pt x="477" y="523"/>
                      <a:pt x="430" y="570"/>
                    </a:cubicBezTo>
                    <a:cubicBezTo>
                      <a:pt x="413" y="586"/>
                      <a:pt x="396" y="586"/>
                      <a:pt x="379" y="569"/>
                    </a:cubicBezTo>
                    <a:cubicBezTo>
                      <a:pt x="258" y="449"/>
                      <a:pt x="138" y="328"/>
                      <a:pt x="17" y="208"/>
                    </a:cubicBezTo>
                    <a:cubicBezTo>
                      <a:pt x="0" y="190"/>
                      <a:pt x="0" y="173"/>
                      <a:pt x="18" y="155"/>
                    </a:cubicBezTo>
                    <a:cubicBezTo>
                      <a:pt x="64" y="109"/>
                      <a:pt x="111" y="62"/>
                      <a:pt x="158" y="16"/>
                    </a:cubicBezTo>
                    <a:cubicBezTo>
                      <a:pt x="164" y="9"/>
                      <a:pt x="174" y="6"/>
                      <a:pt x="18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" name="Freeform 79"/>
              <p:cNvSpPr>
                <a:spLocks/>
              </p:cNvSpPr>
              <p:nvPr/>
            </p:nvSpPr>
            <p:spPr bwMode="auto">
              <a:xfrm rot="18900000">
                <a:off x="7495072" y="4060783"/>
                <a:ext cx="481792" cy="238623"/>
              </a:xfrm>
              <a:custGeom>
                <a:avLst/>
                <a:gdLst>
                  <a:gd name="T0" fmla="*/ 301 w 1300"/>
                  <a:gd name="T1" fmla="*/ 644 h 644"/>
                  <a:gd name="T2" fmla="*/ 0 w 1300"/>
                  <a:gd name="T3" fmla="*/ 352 h 644"/>
                  <a:gd name="T4" fmla="*/ 113 w 1300"/>
                  <a:gd name="T5" fmla="*/ 239 h 644"/>
                  <a:gd name="T6" fmla="*/ 218 w 1300"/>
                  <a:gd name="T7" fmla="*/ 134 h 644"/>
                  <a:gd name="T8" fmla="*/ 362 w 1300"/>
                  <a:gd name="T9" fmla="*/ 75 h 644"/>
                  <a:gd name="T10" fmla="*/ 866 w 1300"/>
                  <a:gd name="T11" fmla="*/ 75 h 644"/>
                  <a:gd name="T12" fmla="*/ 921 w 1300"/>
                  <a:gd name="T13" fmla="*/ 102 h 644"/>
                  <a:gd name="T14" fmla="*/ 919 w 1300"/>
                  <a:gd name="T15" fmla="*/ 177 h 644"/>
                  <a:gd name="T16" fmla="*/ 869 w 1300"/>
                  <a:gd name="T17" fmla="*/ 200 h 644"/>
                  <a:gd name="T18" fmla="*/ 620 w 1300"/>
                  <a:gd name="T19" fmla="*/ 200 h 644"/>
                  <a:gd name="T20" fmla="*/ 565 w 1300"/>
                  <a:gd name="T21" fmla="*/ 265 h 644"/>
                  <a:gd name="T22" fmla="*/ 615 w 1300"/>
                  <a:gd name="T23" fmla="*/ 308 h 644"/>
                  <a:gd name="T24" fmla="*/ 869 w 1300"/>
                  <a:gd name="T25" fmla="*/ 308 h 644"/>
                  <a:gd name="T26" fmla="*/ 892 w 1300"/>
                  <a:gd name="T27" fmla="*/ 295 h 644"/>
                  <a:gd name="T28" fmla="*/ 1156 w 1300"/>
                  <a:gd name="T29" fmla="*/ 31 h 644"/>
                  <a:gd name="T30" fmla="*/ 1256 w 1300"/>
                  <a:gd name="T31" fmla="*/ 7 h 644"/>
                  <a:gd name="T32" fmla="*/ 1279 w 1300"/>
                  <a:gd name="T33" fmla="*/ 78 h 644"/>
                  <a:gd name="T34" fmla="*/ 979 w 1300"/>
                  <a:gd name="T35" fmla="*/ 462 h 644"/>
                  <a:gd name="T36" fmla="*/ 926 w 1300"/>
                  <a:gd name="T37" fmla="*/ 485 h 644"/>
                  <a:gd name="T38" fmla="*/ 478 w 1300"/>
                  <a:gd name="T39" fmla="*/ 485 h 644"/>
                  <a:gd name="T40" fmla="*/ 445 w 1300"/>
                  <a:gd name="T41" fmla="*/ 498 h 644"/>
                  <a:gd name="T42" fmla="*/ 301 w 1300"/>
                  <a:gd name="T43" fmla="*/ 644 h 6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300" h="644">
                    <a:moveTo>
                      <a:pt x="301" y="644"/>
                    </a:moveTo>
                    <a:cubicBezTo>
                      <a:pt x="200" y="546"/>
                      <a:pt x="101" y="449"/>
                      <a:pt x="0" y="352"/>
                    </a:cubicBezTo>
                    <a:cubicBezTo>
                      <a:pt x="39" y="313"/>
                      <a:pt x="76" y="276"/>
                      <a:pt x="113" y="239"/>
                    </a:cubicBezTo>
                    <a:cubicBezTo>
                      <a:pt x="148" y="204"/>
                      <a:pt x="183" y="169"/>
                      <a:pt x="218" y="134"/>
                    </a:cubicBezTo>
                    <a:cubicBezTo>
                      <a:pt x="258" y="95"/>
                      <a:pt x="306" y="75"/>
                      <a:pt x="362" y="75"/>
                    </a:cubicBezTo>
                    <a:cubicBezTo>
                      <a:pt x="530" y="75"/>
                      <a:pt x="698" y="75"/>
                      <a:pt x="866" y="75"/>
                    </a:cubicBezTo>
                    <a:cubicBezTo>
                      <a:pt x="889" y="75"/>
                      <a:pt x="911" y="79"/>
                      <a:pt x="921" y="102"/>
                    </a:cubicBezTo>
                    <a:cubicBezTo>
                      <a:pt x="932" y="126"/>
                      <a:pt x="933" y="153"/>
                      <a:pt x="919" y="177"/>
                    </a:cubicBezTo>
                    <a:cubicBezTo>
                      <a:pt x="909" y="195"/>
                      <a:pt x="890" y="200"/>
                      <a:pt x="869" y="200"/>
                    </a:cubicBezTo>
                    <a:cubicBezTo>
                      <a:pt x="786" y="200"/>
                      <a:pt x="703" y="200"/>
                      <a:pt x="620" y="200"/>
                    </a:cubicBezTo>
                    <a:cubicBezTo>
                      <a:pt x="582" y="201"/>
                      <a:pt x="559" y="228"/>
                      <a:pt x="565" y="265"/>
                    </a:cubicBezTo>
                    <a:cubicBezTo>
                      <a:pt x="570" y="290"/>
                      <a:pt x="589" y="308"/>
                      <a:pt x="615" y="308"/>
                    </a:cubicBezTo>
                    <a:cubicBezTo>
                      <a:pt x="700" y="309"/>
                      <a:pt x="785" y="309"/>
                      <a:pt x="869" y="308"/>
                    </a:cubicBezTo>
                    <a:cubicBezTo>
                      <a:pt x="877" y="308"/>
                      <a:pt x="886" y="301"/>
                      <a:pt x="892" y="295"/>
                    </a:cubicBezTo>
                    <a:cubicBezTo>
                      <a:pt x="981" y="207"/>
                      <a:pt x="1069" y="120"/>
                      <a:pt x="1156" y="31"/>
                    </a:cubicBezTo>
                    <a:cubicBezTo>
                      <a:pt x="1186" y="0"/>
                      <a:pt x="1221" y="0"/>
                      <a:pt x="1256" y="7"/>
                    </a:cubicBezTo>
                    <a:cubicBezTo>
                      <a:pt x="1289" y="13"/>
                      <a:pt x="1300" y="52"/>
                      <a:pt x="1279" y="78"/>
                    </a:cubicBezTo>
                    <a:cubicBezTo>
                      <a:pt x="1179" y="207"/>
                      <a:pt x="1079" y="334"/>
                      <a:pt x="979" y="462"/>
                    </a:cubicBezTo>
                    <a:cubicBezTo>
                      <a:pt x="965" y="480"/>
                      <a:pt x="948" y="485"/>
                      <a:pt x="926" y="485"/>
                    </a:cubicBezTo>
                    <a:cubicBezTo>
                      <a:pt x="777" y="485"/>
                      <a:pt x="628" y="485"/>
                      <a:pt x="478" y="485"/>
                    </a:cubicBezTo>
                    <a:cubicBezTo>
                      <a:pt x="465" y="485"/>
                      <a:pt x="455" y="488"/>
                      <a:pt x="445" y="498"/>
                    </a:cubicBezTo>
                    <a:cubicBezTo>
                      <a:pt x="398" y="546"/>
                      <a:pt x="350" y="594"/>
                      <a:pt x="301" y="6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" name="Freeform 80"/>
              <p:cNvSpPr>
                <a:spLocks/>
              </p:cNvSpPr>
              <p:nvPr/>
            </p:nvSpPr>
            <p:spPr bwMode="auto">
              <a:xfrm rot="18900000">
                <a:off x="7542482" y="4315730"/>
                <a:ext cx="217913" cy="217286"/>
              </a:xfrm>
              <a:custGeom>
                <a:avLst/>
                <a:gdLst>
                  <a:gd name="T0" fmla="*/ 183 w 588"/>
                  <a:gd name="T1" fmla="*/ 0 h 586"/>
                  <a:gd name="T2" fmla="*/ 208 w 588"/>
                  <a:gd name="T3" fmla="*/ 15 h 586"/>
                  <a:gd name="T4" fmla="*/ 571 w 588"/>
                  <a:gd name="T5" fmla="*/ 378 h 586"/>
                  <a:gd name="T6" fmla="*/ 571 w 588"/>
                  <a:gd name="T7" fmla="*/ 428 h 586"/>
                  <a:gd name="T8" fmla="*/ 430 w 588"/>
                  <a:gd name="T9" fmla="*/ 570 h 586"/>
                  <a:gd name="T10" fmla="*/ 379 w 588"/>
                  <a:gd name="T11" fmla="*/ 569 h 586"/>
                  <a:gd name="T12" fmla="*/ 17 w 588"/>
                  <a:gd name="T13" fmla="*/ 208 h 586"/>
                  <a:gd name="T14" fmla="*/ 18 w 588"/>
                  <a:gd name="T15" fmla="*/ 155 h 586"/>
                  <a:gd name="T16" fmla="*/ 158 w 588"/>
                  <a:gd name="T17" fmla="*/ 16 h 586"/>
                  <a:gd name="T18" fmla="*/ 183 w 588"/>
                  <a:gd name="T19" fmla="*/ 0 h 5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88" h="586">
                    <a:moveTo>
                      <a:pt x="183" y="0"/>
                    </a:moveTo>
                    <a:cubicBezTo>
                      <a:pt x="193" y="5"/>
                      <a:pt x="202" y="9"/>
                      <a:pt x="208" y="15"/>
                    </a:cubicBezTo>
                    <a:cubicBezTo>
                      <a:pt x="329" y="136"/>
                      <a:pt x="450" y="257"/>
                      <a:pt x="571" y="378"/>
                    </a:cubicBezTo>
                    <a:cubicBezTo>
                      <a:pt x="588" y="395"/>
                      <a:pt x="588" y="411"/>
                      <a:pt x="571" y="428"/>
                    </a:cubicBezTo>
                    <a:cubicBezTo>
                      <a:pt x="524" y="476"/>
                      <a:pt x="477" y="523"/>
                      <a:pt x="430" y="570"/>
                    </a:cubicBezTo>
                    <a:cubicBezTo>
                      <a:pt x="413" y="586"/>
                      <a:pt x="396" y="586"/>
                      <a:pt x="379" y="569"/>
                    </a:cubicBezTo>
                    <a:cubicBezTo>
                      <a:pt x="258" y="449"/>
                      <a:pt x="138" y="328"/>
                      <a:pt x="17" y="208"/>
                    </a:cubicBezTo>
                    <a:cubicBezTo>
                      <a:pt x="0" y="190"/>
                      <a:pt x="0" y="173"/>
                      <a:pt x="18" y="155"/>
                    </a:cubicBezTo>
                    <a:cubicBezTo>
                      <a:pt x="64" y="109"/>
                      <a:pt x="111" y="62"/>
                      <a:pt x="158" y="16"/>
                    </a:cubicBezTo>
                    <a:cubicBezTo>
                      <a:pt x="164" y="9"/>
                      <a:pt x="174" y="6"/>
                      <a:pt x="18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</p:grpSp>
      <p:sp>
        <p:nvSpPr>
          <p:cNvPr id="15" name="Inhalt 1"/>
          <p:cNvSpPr>
            <a:spLocks noGrp="1"/>
          </p:cNvSpPr>
          <p:nvPr>
            <p:ph sz="half" idx="4294967295"/>
          </p:nvPr>
        </p:nvSpPr>
        <p:spPr bwMode="gray">
          <a:xfrm>
            <a:off x="14153" y="1032057"/>
            <a:ext cx="4258302" cy="5183307"/>
          </a:xfrm>
          <a:prstGeom prst="rect">
            <a:avLst/>
          </a:prstGeom>
          <a:noFill/>
        </p:spPr>
        <p:txBody>
          <a:bodyPr/>
          <a:lstStyle/>
          <a:p>
            <a:pPr marL="928688" lvl="4" indent="-285750" algn="just" defTabSz="436563">
              <a:lnSpc>
                <a:spcPct val="90000"/>
              </a:lnSpc>
              <a:buClr>
                <a:srgbClr val="B71234"/>
              </a:buClr>
              <a:buFont typeface="Courier New" panose="02070309020205020404" pitchFamily="49" charset="0"/>
              <a:buChar char="o"/>
              <a:defRPr/>
            </a:pPr>
            <a:endParaRPr lang="es-ES" altLang="en-US" sz="1400" dirty="0">
              <a:solidFill>
                <a:schemeClr val="bg1">
                  <a:lumMod val="50000"/>
                </a:schemeClr>
              </a:solidFill>
              <a:latin typeface="Tahoma" pitchFamily="34" charset="0"/>
              <a:cs typeface="Arial" charset="0"/>
            </a:endParaRPr>
          </a:p>
          <a:p>
            <a:pPr marL="928688" lvl="4" indent="-285750" defTabSz="436563">
              <a:lnSpc>
                <a:spcPct val="90000"/>
              </a:lnSpc>
              <a:buClr>
                <a:srgbClr val="B71234"/>
              </a:buClr>
              <a:buFont typeface="Courier New" panose="02070309020205020404" pitchFamily="49" charset="0"/>
              <a:buChar char="o"/>
              <a:defRPr/>
            </a:pPr>
            <a:endParaRPr lang="es-ES" altLang="en-US" sz="1400" dirty="0">
              <a:solidFill>
                <a:schemeClr val="bg1">
                  <a:lumMod val="50000"/>
                </a:schemeClr>
              </a:solidFill>
              <a:latin typeface="Tahoma" pitchFamily="34" charset="0"/>
              <a:cs typeface="Arial" charset="0"/>
            </a:endParaRPr>
          </a:p>
          <a:p>
            <a:pPr marL="928688" lvl="4" indent="-285750" defTabSz="436563">
              <a:lnSpc>
                <a:spcPct val="90000"/>
              </a:lnSpc>
              <a:buClr>
                <a:srgbClr val="B71234"/>
              </a:buClr>
              <a:buFont typeface="Courier New" panose="02070309020205020404" pitchFamily="49" charset="0"/>
              <a:buChar char="o"/>
              <a:defRPr/>
            </a:pPr>
            <a:endParaRPr lang="es-ES" altLang="en-US" sz="1400" dirty="0">
              <a:solidFill>
                <a:schemeClr val="bg1">
                  <a:lumMod val="50000"/>
                </a:schemeClr>
              </a:solidFill>
              <a:latin typeface="Tahoma" pitchFamily="34" charset="0"/>
              <a:cs typeface="Arial" charset="0"/>
            </a:endParaRPr>
          </a:p>
          <a:p>
            <a:pPr marL="928688" lvl="4" indent="-285750" defTabSz="436563">
              <a:lnSpc>
                <a:spcPct val="90000"/>
              </a:lnSpc>
              <a:buClr>
                <a:srgbClr val="B71234"/>
              </a:buClr>
              <a:buFont typeface="Courier New" panose="02070309020205020404" pitchFamily="49" charset="0"/>
              <a:buChar char="o"/>
              <a:defRPr/>
            </a:pPr>
            <a:endParaRPr lang="es-ES" altLang="en-US" sz="1400" dirty="0">
              <a:solidFill>
                <a:schemeClr val="bg1">
                  <a:lumMod val="50000"/>
                </a:schemeClr>
              </a:solidFill>
              <a:latin typeface="Tahoma" pitchFamily="34" charset="0"/>
              <a:cs typeface="Arial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8025026" y="265871"/>
            <a:ext cx="481201" cy="496646"/>
            <a:chOff x="3289743" y="4921832"/>
            <a:chExt cx="724083" cy="747324"/>
          </a:xfrm>
          <a:solidFill>
            <a:schemeClr val="bg1"/>
          </a:solidFill>
        </p:grpSpPr>
        <p:sp>
          <p:nvSpPr>
            <p:cNvPr id="18" name="Freeform 58"/>
            <p:cNvSpPr>
              <a:spLocks noEditPoints="1"/>
            </p:cNvSpPr>
            <p:nvPr/>
          </p:nvSpPr>
          <p:spPr bwMode="auto">
            <a:xfrm rot="2700000">
              <a:off x="3411948" y="4936482"/>
              <a:ext cx="376604" cy="347304"/>
            </a:xfrm>
            <a:custGeom>
              <a:avLst/>
              <a:gdLst>
                <a:gd name="T0" fmla="*/ 54 w 56"/>
                <a:gd name="T1" fmla="*/ 39 h 52"/>
                <a:gd name="T2" fmla="*/ 53 w 56"/>
                <a:gd name="T3" fmla="*/ 41 h 52"/>
                <a:gd name="T4" fmla="*/ 53 w 56"/>
                <a:gd name="T5" fmla="*/ 41 h 52"/>
                <a:gd name="T6" fmla="*/ 53 w 56"/>
                <a:gd name="T7" fmla="*/ 43 h 52"/>
                <a:gd name="T8" fmla="*/ 52 w 56"/>
                <a:gd name="T9" fmla="*/ 45 h 52"/>
                <a:gd name="T10" fmla="*/ 50 w 56"/>
                <a:gd name="T11" fmla="*/ 46 h 52"/>
                <a:gd name="T12" fmla="*/ 48 w 56"/>
                <a:gd name="T13" fmla="*/ 45 h 52"/>
                <a:gd name="T14" fmla="*/ 29 w 56"/>
                <a:gd name="T15" fmla="*/ 26 h 52"/>
                <a:gd name="T16" fmla="*/ 32 w 56"/>
                <a:gd name="T17" fmla="*/ 25 h 52"/>
                <a:gd name="T18" fmla="*/ 33 w 56"/>
                <a:gd name="T19" fmla="*/ 25 h 52"/>
                <a:gd name="T20" fmla="*/ 34 w 56"/>
                <a:gd name="T21" fmla="*/ 25 h 52"/>
                <a:gd name="T22" fmla="*/ 34 w 56"/>
                <a:gd name="T23" fmla="*/ 24 h 52"/>
                <a:gd name="T24" fmla="*/ 36 w 56"/>
                <a:gd name="T25" fmla="*/ 18 h 52"/>
                <a:gd name="T26" fmla="*/ 42 w 56"/>
                <a:gd name="T27" fmla="*/ 16 h 52"/>
                <a:gd name="T28" fmla="*/ 43 w 56"/>
                <a:gd name="T29" fmla="*/ 16 h 52"/>
                <a:gd name="T30" fmla="*/ 43 w 56"/>
                <a:gd name="T31" fmla="*/ 15 h 52"/>
                <a:gd name="T32" fmla="*/ 46 w 56"/>
                <a:gd name="T33" fmla="*/ 9 h 52"/>
                <a:gd name="T34" fmla="*/ 52 w 56"/>
                <a:gd name="T35" fmla="*/ 7 h 52"/>
                <a:gd name="T36" fmla="*/ 52 w 56"/>
                <a:gd name="T37" fmla="*/ 7 h 52"/>
                <a:gd name="T38" fmla="*/ 53 w 56"/>
                <a:gd name="T39" fmla="*/ 4 h 52"/>
                <a:gd name="T40" fmla="*/ 34 w 56"/>
                <a:gd name="T41" fmla="*/ 0 h 52"/>
                <a:gd name="T42" fmla="*/ 13 w 56"/>
                <a:gd name="T43" fmla="*/ 7 h 52"/>
                <a:gd name="T44" fmla="*/ 12 w 56"/>
                <a:gd name="T45" fmla="*/ 7 h 52"/>
                <a:gd name="T46" fmla="*/ 10 w 56"/>
                <a:gd name="T47" fmla="*/ 5 h 52"/>
                <a:gd name="T48" fmla="*/ 7 w 56"/>
                <a:gd name="T49" fmla="*/ 7 h 52"/>
                <a:gd name="T50" fmla="*/ 6 w 56"/>
                <a:gd name="T51" fmla="*/ 9 h 52"/>
                <a:gd name="T52" fmla="*/ 7 w 56"/>
                <a:gd name="T53" fmla="*/ 12 h 52"/>
                <a:gd name="T54" fmla="*/ 8 w 56"/>
                <a:gd name="T55" fmla="*/ 12 h 52"/>
                <a:gd name="T56" fmla="*/ 0 w 56"/>
                <a:gd name="T57" fmla="*/ 34 h 52"/>
                <a:gd name="T58" fmla="*/ 4 w 56"/>
                <a:gd name="T59" fmla="*/ 52 h 52"/>
                <a:gd name="T60" fmla="*/ 6 w 56"/>
                <a:gd name="T61" fmla="*/ 51 h 52"/>
                <a:gd name="T62" fmla="*/ 9 w 56"/>
                <a:gd name="T63" fmla="*/ 46 h 52"/>
                <a:gd name="T64" fmla="*/ 14 w 56"/>
                <a:gd name="T65" fmla="*/ 44 h 52"/>
                <a:gd name="T66" fmla="*/ 15 w 56"/>
                <a:gd name="T67" fmla="*/ 44 h 52"/>
                <a:gd name="T68" fmla="*/ 15 w 56"/>
                <a:gd name="T69" fmla="*/ 43 h 52"/>
                <a:gd name="T70" fmla="*/ 18 w 56"/>
                <a:gd name="T71" fmla="*/ 37 h 52"/>
                <a:gd name="T72" fmla="*/ 23 w 56"/>
                <a:gd name="T73" fmla="*/ 35 h 52"/>
                <a:gd name="T74" fmla="*/ 25 w 56"/>
                <a:gd name="T75" fmla="*/ 35 h 52"/>
                <a:gd name="T76" fmla="*/ 25 w 56"/>
                <a:gd name="T77" fmla="*/ 33 h 52"/>
                <a:gd name="T78" fmla="*/ 27 w 56"/>
                <a:gd name="T79" fmla="*/ 28 h 52"/>
                <a:gd name="T80" fmla="*/ 46 w 56"/>
                <a:gd name="T81" fmla="*/ 47 h 52"/>
                <a:gd name="T82" fmla="*/ 50 w 56"/>
                <a:gd name="T83" fmla="*/ 49 h 52"/>
                <a:gd name="T84" fmla="*/ 50 w 56"/>
                <a:gd name="T85" fmla="*/ 49 h 52"/>
                <a:gd name="T86" fmla="*/ 54 w 56"/>
                <a:gd name="T87" fmla="*/ 47 h 52"/>
                <a:gd name="T88" fmla="*/ 56 w 56"/>
                <a:gd name="T89" fmla="*/ 43 h 52"/>
                <a:gd name="T90" fmla="*/ 54 w 56"/>
                <a:gd name="T91" fmla="*/ 39 h 52"/>
                <a:gd name="T92" fmla="*/ 9 w 56"/>
                <a:gd name="T93" fmla="*/ 8 h 52"/>
                <a:gd name="T94" fmla="*/ 10 w 56"/>
                <a:gd name="T95" fmla="*/ 8 h 52"/>
                <a:gd name="T96" fmla="*/ 10 w 56"/>
                <a:gd name="T97" fmla="*/ 8 h 52"/>
                <a:gd name="T98" fmla="*/ 11 w 56"/>
                <a:gd name="T99" fmla="*/ 9 h 52"/>
                <a:gd name="T100" fmla="*/ 11 w 56"/>
                <a:gd name="T101" fmla="*/ 10 h 52"/>
                <a:gd name="T102" fmla="*/ 11 w 56"/>
                <a:gd name="T103" fmla="*/ 10 h 52"/>
                <a:gd name="T104" fmla="*/ 10 w 56"/>
                <a:gd name="T105" fmla="*/ 10 h 52"/>
                <a:gd name="T106" fmla="*/ 10 w 56"/>
                <a:gd name="T107" fmla="*/ 10 h 52"/>
                <a:gd name="T108" fmla="*/ 9 w 56"/>
                <a:gd name="T109" fmla="*/ 10 h 52"/>
                <a:gd name="T110" fmla="*/ 8 w 56"/>
                <a:gd name="T111" fmla="*/ 9 h 52"/>
                <a:gd name="T112" fmla="*/ 9 w 56"/>
                <a:gd name="T113" fmla="*/ 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6" h="52">
                  <a:moveTo>
                    <a:pt x="54" y="39"/>
                  </a:moveTo>
                  <a:cubicBezTo>
                    <a:pt x="53" y="41"/>
                    <a:pt x="53" y="41"/>
                    <a:pt x="53" y="41"/>
                  </a:cubicBezTo>
                  <a:cubicBezTo>
                    <a:pt x="53" y="41"/>
                    <a:pt x="53" y="41"/>
                    <a:pt x="53" y="41"/>
                  </a:cubicBezTo>
                  <a:cubicBezTo>
                    <a:pt x="53" y="42"/>
                    <a:pt x="53" y="42"/>
                    <a:pt x="53" y="43"/>
                  </a:cubicBezTo>
                  <a:cubicBezTo>
                    <a:pt x="53" y="44"/>
                    <a:pt x="53" y="45"/>
                    <a:pt x="52" y="45"/>
                  </a:cubicBezTo>
                  <a:cubicBezTo>
                    <a:pt x="52" y="46"/>
                    <a:pt x="51" y="46"/>
                    <a:pt x="50" y="46"/>
                  </a:cubicBezTo>
                  <a:cubicBezTo>
                    <a:pt x="49" y="46"/>
                    <a:pt x="49" y="46"/>
                    <a:pt x="48" y="45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30" y="26"/>
                    <a:pt x="31" y="25"/>
                    <a:pt x="32" y="25"/>
                  </a:cubicBezTo>
                  <a:cubicBezTo>
                    <a:pt x="32" y="25"/>
                    <a:pt x="33" y="25"/>
                    <a:pt x="33" y="25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34" y="24"/>
                    <a:pt x="34" y="24"/>
                    <a:pt x="34" y="24"/>
                  </a:cubicBezTo>
                  <a:cubicBezTo>
                    <a:pt x="34" y="22"/>
                    <a:pt x="35" y="20"/>
                    <a:pt x="36" y="18"/>
                  </a:cubicBezTo>
                  <a:cubicBezTo>
                    <a:pt x="38" y="17"/>
                    <a:pt x="40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43" y="15"/>
                    <a:pt x="43" y="15"/>
                    <a:pt x="43" y="15"/>
                  </a:cubicBezTo>
                  <a:cubicBezTo>
                    <a:pt x="43" y="13"/>
                    <a:pt x="44" y="11"/>
                    <a:pt x="46" y="9"/>
                  </a:cubicBezTo>
                  <a:cubicBezTo>
                    <a:pt x="47" y="8"/>
                    <a:pt x="49" y="7"/>
                    <a:pt x="52" y="7"/>
                  </a:cubicBezTo>
                  <a:cubicBezTo>
                    <a:pt x="52" y="7"/>
                    <a:pt x="52" y="7"/>
                    <a:pt x="52" y="7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47" y="2"/>
                    <a:pt x="40" y="0"/>
                    <a:pt x="34" y="0"/>
                  </a:cubicBezTo>
                  <a:cubicBezTo>
                    <a:pt x="26" y="0"/>
                    <a:pt x="19" y="3"/>
                    <a:pt x="13" y="7"/>
                  </a:cubicBezTo>
                  <a:cubicBezTo>
                    <a:pt x="13" y="7"/>
                    <a:pt x="12" y="7"/>
                    <a:pt x="12" y="7"/>
                  </a:cubicBezTo>
                  <a:cubicBezTo>
                    <a:pt x="12" y="6"/>
                    <a:pt x="11" y="5"/>
                    <a:pt x="10" y="5"/>
                  </a:cubicBezTo>
                  <a:cubicBezTo>
                    <a:pt x="9" y="5"/>
                    <a:pt x="8" y="6"/>
                    <a:pt x="7" y="7"/>
                  </a:cubicBezTo>
                  <a:cubicBezTo>
                    <a:pt x="6" y="7"/>
                    <a:pt x="6" y="8"/>
                    <a:pt x="6" y="9"/>
                  </a:cubicBezTo>
                  <a:cubicBezTo>
                    <a:pt x="6" y="10"/>
                    <a:pt x="6" y="11"/>
                    <a:pt x="7" y="12"/>
                  </a:cubicBezTo>
                  <a:cubicBezTo>
                    <a:pt x="7" y="12"/>
                    <a:pt x="7" y="12"/>
                    <a:pt x="8" y="12"/>
                  </a:cubicBezTo>
                  <a:cubicBezTo>
                    <a:pt x="3" y="19"/>
                    <a:pt x="0" y="26"/>
                    <a:pt x="0" y="34"/>
                  </a:cubicBezTo>
                  <a:cubicBezTo>
                    <a:pt x="0" y="40"/>
                    <a:pt x="1" y="46"/>
                    <a:pt x="4" y="52"/>
                  </a:cubicBezTo>
                  <a:cubicBezTo>
                    <a:pt x="6" y="51"/>
                    <a:pt x="6" y="51"/>
                    <a:pt x="6" y="51"/>
                  </a:cubicBezTo>
                  <a:cubicBezTo>
                    <a:pt x="6" y="49"/>
                    <a:pt x="7" y="48"/>
                    <a:pt x="9" y="46"/>
                  </a:cubicBezTo>
                  <a:cubicBezTo>
                    <a:pt x="10" y="45"/>
                    <a:pt x="12" y="44"/>
                    <a:pt x="14" y="44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6" y="40"/>
                    <a:pt x="16" y="38"/>
                    <a:pt x="18" y="37"/>
                  </a:cubicBezTo>
                  <a:cubicBezTo>
                    <a:pt x="19" y="35"/>
                    <a:pt x="21" y="35"/>
                    <a:pt x="23" y="35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2"/>
                    <a:pt x="25" y="30"/>
                    <a:pt x="27" y="28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47" y="48"/>
                    <a:pt x="49" y="49"/>
                    <a:pt x="50" y="49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52" y="49"/>
                    <a:pt x="53" y="48"/>
                    <a:pt x="54" y="47"/>
                  </a:cubicBezTo>
                  <a:cubicBezTo>
                    <a:pt x="55" y="46"/>
                    <a:pt x="56" y="45"/>
                    <a:pt x="56" y="43"/>
                  </a:cubicBezTo>
                  <a:cubicBezTo>
                    <a:pt x="56" y="42"/>
                    <a:pt x="55" y="40"/>
                    <a:pt x="54" y="39"/>
                  </a:cubicBezTo>
                  <a:close/>
                  <a:moveTo>
                    <a:pt x="9" y="8"/>
                  </a:moveTo>
                  <a:cubicBezTo>
                    <a:pt x="9" y="8"/>
                    <a:pt x="9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9"/>
                    <a:pt x="11" y="9"/>
                    <a:pt x="11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8" y="10"/>
                    <a:pt x="8" y="10"/>
                    <a:pt x="8" y="9"/>
                  </a:cubicBezTo>
                  <a:cubicBezTo>
                    <a:pt x="8" y="9"/>
                    <a:pt x="8" y="9"/>
                    <a:pt x="9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3289743" y="5167454"/>
              <a:ext cx="724083" cy="501702"/>
              <a:chOff x="7119383" y="3939195"/>
              <a:chExt cx="857481" cy="594130"/>
            </a:xfrm>
            <a:grpFill/>
          </p:grpSpPr>
          <p:sp>
            <p:nvSpPr>
              <p:cNvPr id="20" name="Freeform 79"/>
              <p:cNvSpPr>
                <a:spLocks/>
              </p:cNvSpPr>
              <p:nvPr/>
            </p:nvSpPr>
            <p:spPr bwMode="auto">
              <a:xfrm rot="2700000" flipH="1">
                <a:off x="6997798" y="4060780"/>
                <a:ext cx="481793" cy="238623"/>
              </a:xfrm>
              <a:custGeom>
                <a:avLst/>
                <a:gdLst>
                  <a:gd name="T0" fmla="*/ 301 w 1300"/>
                  <a:gd name="T1" fmla="*/ 644 h 644"/>
                  <a:gd name="T2" fmla="*/ 0 w 1300"/>
                  <a:gd name="T3" fmla="*/ 352 h 644"/>
                  <a:gd name="T4" fmla="*/ 113 w 1300"/>
                  <a:gd name="T5" fmla="*/ 239 h 644"/>
                  <a:gd name="T6" fmla="*/ 218 w 1300"/>
                  <a:gd name="T7" fmla="*/ 134 h 644"/>
                  <a:gd name="T8" fmla="*/ 362 w 1300"/>
                  <a:gd name="T9" fmla="*/ 75 h 644"/>
                  <a:gd name="T10" fmla="*/ 866 w 1300"/>
                  <a:gd name="T11" fmla="*/ 75 h 644"/>
                  <a:gd name="T12" fmla="*/ 921 w 1300"/>
                  <a:gd name="T13" fmla="*/ 102 h 644"/>
                  <a:gd name="T14" fmla="*/ 919 w 1300"/>
                  <a:gd name="T15" fmla="*/ 177 h 644"/>
                  <a:gd name="T16" fmla="*/ 869 w 1300"/>
                  <a:gd name="T17" fmla="*/ 200 h 644"/>
                  <a:gd name="T18" fmla="*/ 620 w 1300"/>
                  <a:gd name="T19" fmla="*/ 200 h 644"/>
                  <a:gd name="T20" fmla="*/ 565 w 1300"/>
                  <a:gd name="T21" fmla="*/ 265 h 644"/>
                  <a:gd name="T22" fmla="*/ 615 w 1300"/>
                  <a:gd name="T23" fmla="*/ 308 h 644"/>
                  <a:gd name="T24" fmla="*/ 869 w 1300"/>
                  <a:gd name="T25" fmla="*/ 308 h 644"/>
                  <a:gd name="T26" fmla="*/ 892 w 1300"/>
                  <a:gd name="T27" fmla="*/ 295 h 644"/>
                  <a:gd name="T28" fmla="*/ 1156 w 1300"/>
                  <a:gd name="T29" fmla="*/ 31 h 644"/>
                  <a:gd name="T30" fmla="*/ 1256 w 1300"/>
                  <a:gd name="T31" fmla="*/ 7 h 644"/>
                  <a:gd name="T32" fmla="*/ 1279 w 1300"/>
                  <a:gd name="T33" fmla="*/ 78 h 644"/>
                  <a:gd name="T34" fmla="*/ 979 w 1300"/>
                  <a:gd name="T35" fmla="*/ 462 h 644"/>
                  <a:gd name="T36" fmla="*/ 926 w 1300"/>
                  <a:gd name="T37" fmla="*/ 485 h 644"/>
                  <a:gd name="T38" fmla="*/ 478 w 1300"/>
                  <a:gd name="T39" fmla="*/ 485 h 644"/>
                  <a:gd name="T40" fmla="*/ 445 w 1300"/>
                  <a:gd name="T41" fmla="*/ 498 h 644"/>
                  <a:gd name="T42" fmla="*/ 301 w 1300"/>
                  <a:gd name="T43" fmla="*/ 644 h 6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300" h="644">
                    <a:moveTo>
                      <a:pt x="301" y="644"/>
                    </a:moveTo>
                    <a:cubicBezTo>
                      <a:pt x="200" y="546"/>
                      <a:pt x="101" y="449"/>
                      <a:pt x="0" y="352"/>
                    </a:cubicBezTo>
                    <a:cubicBezTo>
                      <a:pt x="39" y="313"/>
                      <a:pt x="76" y="276"/>
                      <a:pt x="113" y="239"/>
                    </a:cubicBezTo>
                    <a:cubicBezTo>
                      <a:pt x="148" y="204"/>
                      <a:pt x="183" y="169"/>
                      <a:pt x="218" y="134"/>
                    </a:cubicBezTo>
                    <a:cubicBezTo>
                      <a:pt x="258" y="95"/>
                      <a:pt x="306" y="75"/>
                      <a:pt x="362" y="75"/>
                    </a:cubicBezTo>
                    <a:cubicBezTo>
                      <a:pt x="530" y="75"/>
                      <a:pt x="698" y="75"/>
                      <a:pt x="866" y="75"/>
                    </a:cubicBezTo>
                    <a:cubicBezTo>
                      <a:pt x="889" y="75"/>
                      <a:pt x="911" y="79"/>
                      <a:pt x="921" y="102"/>
                    </a:cubicBezTo>
                    <a:cubicBezTo>
                      <a:pt x="932" y="126"/>
                      <a:pt x="933" y="153"/>
                      <a:pt x="919" y="177"/>
                    </a:cubicBezTo>
                    <a:cubicBezTo>
                      <a:pt x="909" y="195"/>
                      <a:pt x="890" y="200"/>
                      <a:pt x="869" y="200"/>
                    </a:cubicBezTo>
                    <a:cubicBezTo>
                      <a:pt x="786" y="200"/>
                      <a:pt x="703" y="200"/>
                      <a:pt x="620" y="200"/>
                    </a:cubicBezTo>
                    <a:cubicBezTo>
                      <a:pt x="582" y="201"/>
                      <a:pt x="559" y="228"/>
                      <a:pt x="565" y="265"/>
                    </a:cubicBezTo>
                    <a:cubicBezTo>
                      <a:pt x="570" y="290"/>
                      <a:pt x="589" y="308"/>
                      <a:pt x="615" y="308"/>
                    </a:cubicBezTo>
                    <a:cubicBezTo>
                      <a:pt x="700" y="309"/>
                      <a:pt x="785" y="309"/>
                      <a:pt x="869" y="308"/>
                    </a:cubicBezTo>
                    <a:cubicBezTo>
                      <a:pt x="877" y="308"/>
                      <a:pt x="886" y="301"/>
                      <a:pt x="892" y="295"/>
                    </a:cubicBezTo>
                    <a:cubicBezTo>
                      <a:pt x="981" y="207"/>
                      <a:pt x="1069" y="120"/>
                      <a:pt x="1156" y="31"/>
                    </a:cubicBezTo>
                    <a:cubicBezTo>
                      <a:pt x="1186" y="0"/>
                      <a:pt x="1221" y="0"/>
                      <a:pt x="1256" y="7"/>
                    </a:cubicBezTo>
                    <a:cubicBezTo>
                      <a:pt x="1289" y="13"/>
                      <a:pt x="1300" y="52"/>
                      <a:pt x="1279" y="78"/>
                    </a:cubicBezTo>
                    <a:cubicBezTo>
                      <a:pt x="1179" y="207"/>
                      <a:pt x="1079" y="334"/>
                      <a:pt x="979" y="462"/>
                    </a:cubicBezTo>
                    <a:cubicBezTo>
                      <a:pt x="965" y="480"/>
                      <a:pt x="948" y="485"/>
                      <a:pt x="926" y="485"/>
                    </a:cubicBezTo>
                    <a:cubicBezTo>
                      <a:pt x="777" y="485"/>
                      <a:pt x="628" y="485"/>
                      <a:pt x="478" y="485"/>
                    </a:cubicBezTo>
                    <a:cubicBezTo>
                      <a:pt x="465" y="485"/>
                      <a:pt x="455" y="488"/>
                      <a:pt x="445" y="498"/>
                    </a:cubicBezTo>
                    <a:cubicBezTo>
                      <a:pt x="398" y="546"/>
                      <a:pt x="350" y="594"/>
                      <a:pt x="301" y="6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" name="Freeform 80"/>
              <p:cNvSpPr>
                <a:spLocks/>
              </p:cNvSpPr>
              <p:nvPr/>
            </p:nvSpPr>
            <p:spPr bwMode="auto">
              <a:xfrm rot="2700000" flipH="1">
                <a:off x="7214269" y="4315726"/>
                <a:ext cx="217913" cy="217286"/>
              </a:xfrm>
              <a:custGeom>
                <a:avLst/>
                <a:gdLst>
                  <a:gd name="T0" fmla="*/ 183 w 588"/>
                  <a:gd name="T1" fmla="*/ 0 h 586"/>
                  <a:gd name="T2" fmla="*/ 208 w 588"/>
                  <a:gd name="T3" fmla="*/ 15 h 586"/>
                  <a:gd name="T4" fmla="*/ 571 w 588"/>
                  <a:gd name="T5" fmla="*/ 378 h 586"/>
                  <a:gd name="T6" fmla="*/ 571 w 588"/>
                  <a:gd name="T7" fmla="*/ 428 h 586"/>
                  <a:gd name="T8" fmla="*/ 430 w 588"/>
                  <a:gd name="T9" fmla="*/ 570 h 586"/>
                  <a:gd name="T10" fmla="*/ 379 w 588"/>
                  <a:gd name="T11" fmla="*/ 569 h 586"/>
                  <a:gd name="T12" fmla="*/ 17 w 588"/>
                  <a:gd name="T13" fmla="*/ 208 h 586"/>
                  <a:gd name="T14" fmla="*/ 18 w 588"/>
                  <a:gd name="T15" fmla="*/ 155 h 586"/>
                  <a:gd name="T16" fmla="*/ 158 w 588"/>
                  <a:gd name="T17" fmla="*/ 16 h 586"/>
                  <a:gd name="T18" fmla="*/ 183 w 588"/>
                  <a:gd name="T19" fmla="*/ 0 h 5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88" h="586">
                    <a:moveTo>
                      <a:pt x="183" y="0"/>
                    </a:moveTo>
                    <a:cubicBezTo>
                      <a:pt x="193" y="5"/>
                      <a:pt x="202" y="9"/>
                      <a:pt x="208" y="15"/>
                    </a:cubicBezTo>
                    <a:cubicBezTo>
                      <a:pt x="329" y="136"/>
                      <a:pt x="450" y="257"/>
                      <a:pt x="571" y="378"/>
                    </a:cubicBezTo>
                    <a:cubicBezTo>
                      <a:pt x="588" y="395"/>
                      <a:pt x="588" y="411"/>
                      <a:pt x="571" y="428"/>
                    </a:cubicBezTo>
                    <a:cubicBezTo>
                      <a:pt x="524" y="476"/>
                      <a:pt x="477" y="523"/>
                      <a:pt x="430" y="570"/>
                    </a:cubicBezTo>
                    <a:cubicBezTo>
                      <a:pt x="413" y="586"/>
                      <a:pt x="396" y="586"/>
                      <a:pt x="379" y="569"/>
                    </a:cubicBezTo>
                    <a:cubicBezTo>
                      <a:pt x="258" y="449"/>
                      <a:pt x="138" y="328"/>
                      <a:pt x="17" y="208"/>
                    </a:cubicBezTo>
                    <a:cubicBezTo>
                      <a:pt x="0" y="190"/>
                      <a:pt x="0" y="173"/>
                      <a:pt x="18" y="155"/>
                    </a:cubicBezTo>
                    <a:cubicBezTo>
                      <a:pt x="64" y="109"/>
                      <a:pt x="111" y="62"/>
                      <a:pt x="158" y="16"/>
                    </a:cubicBezTo>
                    <a:cubicBezTo>
                      <a:pt x="164" y="9"/>
                      <a:pt x="174" y="6"/>
                      <a:pt x="18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" name="Freeform 79"/>
              <p:cNvSpPr>
                <a:spLocks/>
              </p:cNvSpPr>
              <p:nvPr/>
            </p:nvSpPr>
            <p:spPr bwMode="auto">
              <a:xfrm rot="18900000">
                <a:off x="7495072" y="4060783"/>
                <a:ext cx="481792" cy="238623"/>
              </a:xfrm>
              <a:custGeom>
                <a:avLst/>
                <a:gdLst>
                  <a:gd name="T0" fmla="*/ 301 w 1300"/>
                  <a:gd name="T1" fmla="*/ 644 h 644"/>
                  <a:gd name="T2" fmla="*/ 0 w 1300"/>
                  <a:gd name="T3" fmla="*/ 352 h 644"/>
                  <a:gd name="T4" fmla="*/ 113 w 1300"/>
                  <a:gd name="T5" fmla="*/ 239 h 644"/>
                  <a:gd name="T6" fmla="*/ 218 w 1300"/>
                  <a:gd name="T7" fmla="*/ 134 h 644"/>
                  <a:gd name="T8" fmla="*/ 362 w 1300"/>
                  <a:gd name="T9" fmla="*/ 75 h 644"/>
                  <a:gd name="T10" fmla="*/ 866 w 1300"/>
                  <a:gd name="T11" fmla="*/ 75 h 644"/>
                  <a:gd name="T12" fmla="*/ 921 w 1300"/>
                  <a:gd name="T13" fmla="*/ 102 h 644"/>
                  <a:gd name="T14" fmla="*/ 919 w 1300"/>
                  <a:gd name="T15" fmla="*/ 177 h 644"/>
                  <a:gd name="T16" fmla="*/ 869 w 1300"/>
                  <a:gd name="T17" fmla="*/ 200 h 644"/>
                  <a:gd name="T18" fmla="*/ 620 w 1300"/>
                  <a:gd name="T19" fmla="*/ 200 h 644"/>
                  <a:gd name="T20" fmla="*/ 565 w 1300"/>
                  <a:gd name="T21" fmla="*/ 265 h 644"/>
                  <a:gd name="T22" fmla="*/ 615 w 1300"/>
                  <a:gd name="T23" fmla="*/ 308 h 644"/>
                  <a:gd name="T24" fmla="*/ 869 w 1300"/>
                  <a:gd name="T25" fmla="*/ 308 h 644"/>
                  <a:gd name="T26" fmla="*/ 892 w 1300"/>
                  <a:gd name="T27" fmla="*/ 295 h 644"/>
                  <a:gd name="T28" fmla="*/ 1156 w 1300"/>
                  <a:gd name="T29" fmla="*/ 31 h 644"/>
                  <a:gd name="T30" fmla="*/ 1256 w 1300"/>
                  <a:gd name="T31" fmla="*/ 7 h 644"/>
                  <a:gd name="T32" fmla="*/ 1279 w 1300"/>
                  <a:gd name="T33" fmla="*/ 78 h 644"/>
                  <a:gd name="T34" fmla="*/ 979 w 1300"/>
                  <a:gd name="T35" fmla="*/ 462 h 644"/>
                  <a:gd name="T36" fmla="*/ 926 w 1300"/>
                  <a:gd name="T37" fmla="*/ 485 h 644"/>
                  <a:gd name="T38" fmla="*/ 478 w 1300"/>
                  <a:gd name="T39" fmla="*/ 485 h 644"/>
                  <a:gd name="T40" fmla="*/ 445 w 1300"/>
                  <a:gd name="T41" fmla="*/ 498 h 644"/>
                  <a:gd name="T42" fmla="*/ 301 w 1300"/>
                  <a:gd name="T43" fmla="*/ 644 h 6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300" h="644">
                    <a:moveTo>
                      <a:pt x="301" y="644"/>
                    </a:moveTo>
                    <a:cubicBezTo>
                      <a:pt x="200" y="546"/>
                      <a:pt x="101" y="449"/>
                      <a:pt x="0" y="352"/>
                    </a:cubicBezTo>
                    <a:cubicBezTo>
                      <a:pt x="39" y="313"/>
                      <a:pt x="76" y="276"/>
                      <a:pt x="113" y="239"/>
                    </a:cubicBezTo>
                    <a:cubicBezTo>
                      <a:pt x="148" y="204"/>
                      <a:pt x="183" y="169"/>
                      <a:pt x="218" y="134"/>
                    </a:cubicBezTo>
                    <a:cubicBezTo>
                      <a:pt x="258" y="95"/>
                      <a:pt x="306" y="75"/>
                      <a:pt x="362" y="75"/>
                    </a:cubicBezTo>
                    <a:cubicBezTo>
                      <a:pt x="530" y="75"/>
                      <a:pt x="698" y="75"/>
                      <a:pt x="866" y="75"/>
                    </a:cubicBezTo>
                    <a:cubicBezTo>
                      <a:pt x="889" y="75"/>
                      <a:pt x="911" y="79"/>
                      <a:pt x="921" y="102"/>
                    </a:cubicBezTo>
                    <a:cubicBezTo>
                      <a:pt x="932" y="126"/>
                      <a:pt x="933" y="153"/>
                      <a:pt x="919" y="177"/>
                    </a:cubicBezTo>
                    <a:cubicBezTo>
                      <a:pt x="909" y="195"/>
                      <a:pt x="890" y="200"/>
                      <a:pt x="869" y="200"/>
                    </a:cubicBezTo>
                    <a:cubicBezTo>
                      <a:pt x="786" y="200"/>
                      <a:pt x="703" y="200"/>
                      <a:pt x="620" y="200"/>
                    </a:cubicBezTo>
                    <a:cubicBezTo>
                      <a:pt x="582" y="201"/>
                      <a:pt x="559" y="228"/>
                      <a:pt x="565" y="265"/>
                    </a:cubicBezTo>
                    <a:cubicBezTo>
                      <a:pt x="570" y="290"/>
                      <a:pt x="589" y="308"/>
                      <a:pt x="615" y="308"/>
                    </a:cubicBezTo>
                    <a:cubicBezTo>
                      <a:pt x="700" y="309"/>
                      <a:pt x="785" y="309"/>
                      <a:pt x="869" y="308"/>
                    </a:cubicBezTo>
                    <a:cubicBezTo>
                      <a:pt x="877" y="308"/>
                      <a:pt x="886" y="301"/>
                      <a:pt x="892" y="295"/>
                    </a:cubicBezTo>
                    <a:cubicBezTo>
                      <a:pt x="981" y="207"/>
                      <a:pt x="1069" y="120"/>
                      <a:pt x="1156" y="31"/>
                    </a:cubicBezTo>
                    <a:cubicBezTo>
                      <a:pt x="1186" y="0"/>
                      <a:pt x="1221" y="0"/>
                      <a:pt x="1256" y="7"/>
                    </a:cubicBezTo>
                    <a:cubicBezTo>
                      <a:pt x="1289" y="13"/>
                      <a:pt x="1300" y="52"/>
                      <a:pt x="1279" y="78"/>
                    </a:cubicBezTo>
                    <a:cubicBezTo>
                      <a:pt x="1179" y="207"/>
                      <a:pt x="1079" y="334"/>
                      <a:pt x="979" y="462"/>
                    </a:cubicBezTo>
                    <a:cubicBezTo>
                      <a:pt x="965" y="480"/>
                      <a:pt x="948" y="485"/>
                      <a:pt x="926" y="485"/>
                    </a:cubicBezTo>
                    <a:cubicBezTo>
                      <a:pt x="777" y="485"/>
                      <a:pt x="628" y="485"/>
                      <a:pt x="478" y="485"/>
                    </a:cubicBezTo>
                    <a:cubicBezTo>
                      <a:pt x="465" y="485"/>
                      <a:pt x="455" y="488"/>
                      <a:pt x="445" y="498"/>
                    </a:cubicBezTo>
                    <a:cubicBezTo>
                      <a:pt x="398" y="546"/>
                      <a:pt x="350" y="594"/>
                      <a:pt x="301" y="6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" name="Freeform 80"/>
              <p:cNvSpPr>
                <a:spLocks/>
              </p:cNvSpPr>
              <p:nvPr/>
            </p:nvSpPr>
            <p:spPr bwMode="auto">
              <a:xfrm rot="18900000">
                <a:off x="7542482" y="4315730"/>
                <a:ext cx="217913" cy="217286"/>
              </a:xfrm>
              <a:custGeom>
                <a:avLst/>
                <a:gdLst>
                  <a:gd name="T0" fmla="*/ 183 w 588"/>
                  <a:gd name="T1" fmla="*/ 0 h 586"/>
                  <a:gd name="T2" fmla="*/ 208 w 588"/>
                  <a:gd name="T3" fmla="*/ 15 h 586"/>
                  <a:gd name="T4" fmla="*/ 571 w 588"/>
                  <a:gd name="T5" fmla="*/ 378 h 586"/>
                  <a:gd name="T6" fmla="*/ 571 w 588"/>
                  <a:gd name="T7" fmla="*/ 428 h 586"/>
                  <a:gd name="T8" fmla="*/ 430 w 588"/>
                  <a:gd name="T9" fmla="*/ 570 h 586"/>
                  <a:gd name="T10" fmla="*/ 379 w 588"/>
                  <a:gd name="T11" fmla="*/ 569 h 586"/>
                  <a:gd name="T12" fmla="*/ 17 w 588"/>
                  <a:gd name="T13" fmla="*/ 208 h 586"/>
                  <a:gd name="T14" fmla="*/ 18 w 588"/>
                  <a:gd name="T15" fmla="*/ 155 h 586"/>
                  <a:gd name="T16" fmla="*/ 158 w 588"/>
                  <a:gd name="T17" fmla="*/ 16 h 586"/>
                  <a:gd name="T18" fmla="*/ 183 w 588"/>
                  <a:gd name="T19" fmla="*/ 0 h 5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88" h="586">
                    <a:moveTo>
                      <a:pt x="183" y="0"/>
                    </a:moveTo>
                    <a:cubicBezTo>
                      <a:pt x="193" y="5"/>
                      <a:pt x="202" y="9"/>
                      <a:pt x="208" y="15"/>
                    </a:cubicBezTo>
                    <a:cubicBezTo>
                      <a:pt x="329" y="136"/>
                      <a:pt x="450" y="257"/>
                      <a:pt x="571" y="378"/>
                    </a:cubicBezTo>
                    <a:cubicBezTo>
                      <a:pt x="588" y="395"/>
                      <a:pt x="588" y="411"/>
                      <a:pt x="571" y="428"/>
                    </a:cubicBezTo>
                    <a:cubicBezTo>
                      <a:pt x="524" y="476"/>
                      <a:pt x="477" y="523"/>
                      <a:pt x="430" y="570"/>
                    </a:cubicBezTo>
                    <a:cubicBezTo>
                      <a:pt x="413" y="586"/>
                      <a:pt x="396" y="586"/>
                      <a:pt x="379" y="569"/>
                    </a:cubicBezTo>
                    <a:cubicBezTo>
                      <a:pt x="258" y="449"/>
                      <a:pt x="138" y="328"/>
                      <a:pt x="17" y="208"/>
                    </a:cubicBezTo>
                    <a:cubicBezTo>
                      <a:pt x="0" y="190"/>
                      <a:pt x="0" y="173"/>
                      <a:pt x="18" y="155"/>
                    </a:cubicBezTo>
                    <a:cubicBezTo>
                      <a:pt x="64" y="109"/>
                      <a:pt x="111" y="62"/>
                      <a:pt x="158" y="16"/>
                    </a:cubicBezTo>
                    <a:cubicBezTo>
                      <a:pt x="164" y="9"/>
                      <a:pt x="174" y="6"/>
                      <a:pt x="18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</p:grp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xmlns="" id="{91A71051-9839-4C43-B59A-D05B874907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45622" y="1601788"/>
            <a:ext cx="8281331" cy="4535487"/>
          </a:xfrm>
        </p:spPr>
      </p:pic>
      <p:grpSp>
        <p:nvGrpSpPr>
          <p:cNvPr id="24" name="Group 7">
            <a:extLst>
              <a:ext uri="{FF2B5EF4-FFF2-40B4-BE49-F238E27FC236}">
                <a16:creationId xmlns:a16="http://schemas.microsoft.com/office/drawing/2014/main" xmlns="" id="{72E56391-1D06-42D2-A66F-32B7F0C6F23D}"/>
              </a:ext>
            </a:extLst>
          </p:cNvPr>
          <p:cNvGrpSpPr/>
          <p:nvPr/>
        </p:nvGrpSpPr>
        <p:grpSpPr>
          <a:xfrm>
            <a:off x="7948826" y="265871"/>
            <a:ext cx="481201" cy="496646"/>
            <a:chOff x="3289743" y="4921832"/>
            <a:chExt cx="724083" cy="747324"/>
          </a:xfrm>
          <a:solidFill>
            <a:schemeClr val="bg1"/>
          </a:solidFill>
        </p:grpSpPr>
        <p:sp>
          <p:nvSpPr>
            <p:cNvPr id="25" name="Freeform 58">
              <a:extLst>
                <a:ext uri="{FF2B5EF4-FFF2-40B4-BE49-F238E27FC236}">
                  <a16:creationId xmlns:a16="http://schemas.microsoft.com/office/drawing/2014/main" xmlns="" id="{9CC966D1-3D61-4456-8AE9-5DA622DFDE55}"/>
                </a:ext>
              </a:extLst>
            </p:cNvPr>
            <p:cNvSpPr>
              <a:spLocks noEditPoints="1"/>
            </p:cNvSpPr>
            <p:nvPr/>
          </p:nvSpPr>
          <p:spPr bwMode="auto">
            <a:xfrm rot="2700000">
              <a:off x="3411948" y="4936482"/>
              <a:ext cx="376604" cy="347304"/>
            </a:xfrm>
            <a:custGeom>
              <a:avLst/>
              <a:gdLst>
                <a:gd name="T0" fmla="*/ 54 w 56"/>
                <a:gd name="T1" fmla="*/ 39 h 52"/>
                <a:gd name="T2" fmla="*/ 53 w 56"/>
                <a:gd name="T3" fmla="*/ 41 h 52"/>
                <a:gd name="T4" fmla="*/ 53 w 56"/>
                <a:gd name="T5" fmla="*/ 41 h 52"/>
                <a:gd name="T6" fmla="*/ 53 w 56"/>
                <a:gd name="T7" fmla="*/ 43 h 52"/>
                <a:gd name="T8" fmla="*/ 52 w 56"/>
                <a:gd name="T9" fmla="*/ 45 h 52"/>
                <a:gd name="T10" fmla="*/ 50 w 56"/>
                <a:gd name="T11" fmla="*/ 46 h 52"/>
                <a:gd name="T12" fmla="*/ 48 w 56"/>
                <a:gd name="T13" fmla="*/ 45 h 52"/>
                <a:gd name="T14" fmla="*/ 29 w 56"/>
                <a:gd name="T15" fmla="*/ 26 h 52"/>
                <a:gd name="T16" fmla="*/ 32 w 56"/>
                <a:gd name="T17" fmla="*/ 25 h 52"/>
                <a:gd name="T18" fmla="*/ 33 w 56"/>
                <a:gd name="T19" fmla="*/ 25 h 52"/>
                <a:gd name="T20" fmla="*/ 34 w 56"/>
                <a:gd name="T21" fmla="*/ 25 h 52"/>
                <a:gd name="T22" fmla="*/ 34 w 56"/>
                <a:gd name="T23" fmla="*/ 24 h 52"/>
                <a:gd name="T24" fmla="*/ 36 w 56"/>
                <a:gd name="T25" fmla="*/ 18 h 52"/>
                <a:gd name="T26" fmla="*/ 42 w 56"/>
                <a:gd name="T27" fmla="*/ 16 h 52"/>
                <a:gd name="T28" fmla="*/ 43 w 56"/>
                <a:gd name="T29" fmla="*/ 16 h 52"/>
                <a:gd name="T30" fmla="*/ 43 w 56"/>
                <a:gd name="T31" fmla="*/ 15 h 52"/>
                <a:gd name="T32" fmla="*/ 46 w 56"/>
                <a:gd name="T33" fmla="*/ 9 h 52"/>
                <a:gd name="T34" fmla="*/ 52 w 56"/>
                <a:gd name="T35" fmla="*/ 7 h 52"/>
                <a:gd name="T36" fmla="*/ 52 w 56"/>
                <a:gd name="T37" fmla="*/ 7 h 52"/>
                <a:gd name="T38" fmla="*/ 53 w 56"/>
                <a:gd name="T39" fmla="*/ 4 h 52"/>
                <a:gd name="T40" fmla="*/ 34 w 56"/>
                <a:gd name="T41" fmla="*/ 0 h 52"/>
                <a:gd name="T42" fmla="*/ 13 w 56"/>
                <a:gd name="T43" fmla="*/ 7 h 52"/>
                <a:gd name="T44" fmla="*/ 12 w 56"/>
                <a:gd name="T45" fmla="*/ 7 h 52"/>
                <a:gd name="T46" fmla="*/ 10 w 56"/>
                <a:gd name="T47" fmla="*/ 5 h 52"/>
                <a:gd name="T48" fmla="*/ 7 w 56"/>
                <a:gd name="T49" fmla="*/ 7 h 52"/>
                <a:gd name="T50" fmla="*/ 6 w 56"/>
                <a:gd name="T51" fmla="*/ 9 h 52"/>
                <a:gd name="T52" fmla="*/ 7 w 56"/>
                <a:gd name="T53" fmla="*/ 12 h 52"/>
                <a:gd name="T54" fmla="*/ 8 w 56"/>
                <a:gd name="T55" fmla="*/ 12 h 52"/>
                <a:gd name="T56" fmla="*/ 0 w 56"/>
                <a:gd name="T57" fmla="*/ 34 h 52"/>
                <a:gd name="T58" fmla="*/ 4 w 56"/>
                <a:gd name="T59" fmla="*/ 52 h 52"/>
                <a:gd name="T60" fmla="*/ 6 w 56"/>
                <a:gd name="T61" fmla="*/ 51 h 52"/>
                <a:gd name="T62" fmla="*/ 9 w 56"/>
                <a:gd name="T63" fmla="*/ 46 h 52"/>
                <a:gd name="T64" fmla="*/ 14 w 56"/>
                <a:gd name="T65" fmla="*/ 44 h 52"/>
                <a:gd name="T66" fmla="*/ 15 w 56"/>
                <a:gd name="T67" fmla="*/ 44 h 52"/>
                <a:gd name="T68" fmla="*/ 15 w 56"/>
                <a:gd name="T69" fmla="*/ 43 h 52"/>
                <a:gd name="T70" fmla="*/ 18 w 56"/>
                <a:gd name="T71" fmla="*/ 37 h 52"/>
                <a:gd name="T72" fmla="*/ 23 w 56"/>
                <a:gd name="T73" fmla="*/ 35 h 52"/>
                <a:gd name="T74" fmla="*/ 25 w 56"/>
                <a:gd name="T75" fmla="*/ 35 h 52"/>
                <a:gd name="T76" fmla="*/ 25 w 56"/>
                <a:gd name="T77" fmla="*/ 33 h 52"/>
                <a:gd name="T78" fmla="*/ 27 w 56"/>
                <a:gd name="T79" fmla="*/ 28 h 52"/>
                <a:gd name="T80" fmla="*/ 46 w 56"/>
                <a:gd name="T81" fmla="*/ 47 h 52"/>
                <a:gd name="T82" fmla="*/ 50 w 56"/>
                <a:gd name="T83" fmla="*/ 49 h 52"/>
                <a:gd name="T84" fmla="*/ 50 w 56"/>
                <a:gd name="T85" fmla="*/ 49 h 52"/>
                <a:gd name="T86" fmla="*/ 54 w 56"/>
                <a:gd name="T87" fmla="*/ 47 h 52"/>
                <a:gd name="T88" fmla="*/ 56 w 56"/>
                <a:gd name="T89" fmla="*/ 43 h 52"/>
                <a:gd name="T90" fmla="*/ 54 w 56"/>
                <a:gd name="T91" fmla="*/ 39 h 52"/>
                <a:gd name="T92" fmla="*/ 9 w 56"/>
                <a:gd name="T93" fmla="*/ 8 h 52"/>
                <a:gd name="T94" fmla="*/ 10 w 56"/>
                <a:gd name="T95" fmla="*/ 8 h 52"/>
                <a:gd name="T96" fmla="*/ 10 w 56"/>
                <a:gd name="T97" fmla="*/ 8 h 52"/>
                <a:gd name="T98" fmla="*/ 11 w 56"/>
                <a:gd name="T99" fmla="*/ 9 h 52"/>
                <a:gd name="T100" fmla="*/ 11 w 56"/>
                <a:gd name="T101" fmla="*/ 10 h 52"/>
                <a:gd name="T102" fmla="*/ 11 w 56"/>
                <a:gd name="T103" fmla="*/ 10 h 52"/>
                <a:gd name="T104" fmla="*/ 10 w 56"/>
                <a:gd name="T105" fmla="*/ 10 h 52"/>
                <a:gd name="T106" fmla="*/ 10 w 56"/>
                <a:gd name="T107" fmla="*/ 10 h 52"/>
                <a:gd name="T108" fmla="*/ 9 w 56"/>
                <a:gd name="T109" fmla="*/ 10 h 52"/>
                <a:gd name="T110" fmla="*/ 8 w 56"/>
                <a:gd name="T111" fmla="*/ 9 h 52"/>
                <a:gd name="T112" fmla="*/ 9 w 56"/>
                <a:gd name="T113" fmla="*/ 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6" h="52">
                  <a:moveTo>
                    <a:pt x="54" y="39"/>
                  </a:moveTo>
                  <a:cubicBezTo>
                    <a:pt x="53" y="41"/>
                    <a:pt x="53" y="41"/>
                    <a:pt x="53" y="41"/>
                  </a:cubicBezTo>
                  <a:cubicBezTo>
                    <a:pt x="53" y="41"/>
                    <a:pt x="53" y="41"/>
                    <a:pt x="53" y="41"/>
                  </a:cubicBezTo>
                  <a:cubicBezTo>
                    <a:pt x="53" y="42"/>
                    <a:pt x="53" y="42"/>
                    <a:pt x="53" y="43"/>
                  </a:cubicBezTo>
                  <a:cubicBezTo>
                    <a:pt x="53" y="44"/>
                    <a:pt x="53" y="45"/>
                    <a:pt x="52" y="45"/>
                  </a:cubicBezTo>
                  <a:cubicBezTo>
                    <a:pt x="52" y="46"/>
                    <a:pt x="51" y="46"/>
                    <a:pt x="50" y="46"/>
                  </a:cubicBezTo>
                  <a:cubicBezTo>
                    <a:pt x="49" y="46"/>
                    <a:pt x="49" y="46"/>
                    <a:pt x="48" y="45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30" y="26"/>
                    <a:pt x="31" y="25"/>
                    <a:pt x="32" y="25"/>
                  </a:cubicBezTo>
                  <a:cubicBezTo>
                    <a:pt x="32" y="25"/>
                    <a:pt x="33" y="25"/>
                    <a:pt x="33" y="25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34" y="24"/>
                    <a:pt x="34" y="24"/>
                    <a:pt x="34" y="24"/>
                  </a:cubicBezTo>
                  <a:cubicBezTo>
                    <a:pt x="34" y="22"/>
                    <a:pt x="35" y="20"/>
                    <a:pt x="36" y="18"/>
                  </a:cubicBezTo>
                  <a:cubicBezTo>
                    <a:pt x="38" y="17"/>
                    <a:pt x="40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43" y="15"/>
                    <a:pt x="43" y="15"/>
                    <a:pt x="43" y="15"/>
                  </a:cubicBezTo>
                  <a:cubicBezTo>
                    <a:pt x="43" y="13"/>
                    <a:pt x="44" y="11"/>
                    <a:pt x="46" y="9"/>
                  </a:cubicBezTo>
                  <a:cubicBezTo>
                    <a:pt x="47" y="8"/>
                    <a:pt x="49" y="7"/>
                    <a:pt x="52" y="7"/>
                  </a:cubicBezTo>
                  <a:cubicBezTo>
                    <a:pt x="52" y="7"/>
                    <a:pt x="52" y="7"/>
                    <a:pt x="52" y="7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47" y="2"/>
                    <a:pt x="40" y="0"/>
                    <a:pt x="34" y="0"/>
                  </a:cubicBezTo>
                  <a:cubicBezTo>
                    <a:pt x="26" y="0"/>
                    <a:pt x="19" y="3"/>
                    <a:pt x="13" y="7"/>
                  </a:cubicBezTo>
                  <a:cubicBezTo>
                    <a:pt x="13" y="7"/>
                    <a:pt x="12" y="7"/>
                    <a:pt x="12" y="7"/>
                  </a:cubicBezTo>
                  <a:cubicBezTo>
                    <a:pt x="12" y="6"/>
                    <a:pt x="11" y="5"/>
                    <a:pt x="10" y="5"/>
                  </a:cubicBezTo>
                  <a:cubicBezTo>
                    <a:pt x="9" y="5"/>
                    <a:pt x="8" y="6"/>
                    <a:pt x="7" y="7"/>
                  </a:cubicBezTo>
                  <a:cubicBezTo>
                    <a:pt x="6" y="7"/>
                    <a:pt x="6" y="8"/>
                    <a:pt x="6" y="9"/>
                  </a:cubicBezTo>
                  <a:cubicBezTo>
                    <a:pt x="6" y="10"/>
                    <a:pt x="6" y="11"/>
                    <a:pt x="7" y="12"/>
                  </a:cubicBezTo>
                  <a:cubicBezTo>
                    <a:pt x="7" y="12"/>
                    <a:pt x="7" y="12"/>
                    <a:pt x="8" y="12"/>
                  </a:cubicBezTo>
                  <a:cubicBezTo>
                    <a:pt x="3" y="19"/>
                    <a:pt x="0" y="26"/>
                    <a:pt x="0" y="34"/>
                  </a:cubicBezTo>
                  <a:cubicBezTo>
                    <a:pt x="0" y="40"/>
                    <a:pt x="1" y="46"/>
                    <a:pt x="4" y="52"/>
                  </a:cubicBezTo>
                  <a:cubicBezTo>
                    <a:pt x="6" y="51"/>
                    <a:pt x="6" y="51"/>
                    <a:pt x="6" y="51"/>
                  </a:cubicBezTo>
                  <a:cubicBezTo>
                    <a:pt x="6" y="49"/>
                    <a:pt x="7" y="48"/>
                    <a:pt x="9" y="46"/>
                  </a:cubicBezTo>
                  <a:cubicBezTo>
                    <a:pt x="10" y="45"/>
                    <a:pt x="12" y="44"/>
                    <a:pt x="14" y="44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6" y="40"/>
                    <a:pt x="16" y="38"/>
                    <a:pt x="18" y="37"/>
                  </a:cubicBezTo>
                  <a:cubicBezTo>
                    <a:pt x="19" y="35"/>
                    <a:pt x="21" y="35"/>
                    <a:pt x="23" y="35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2"/>
                    <a:pt x="25" y="30"/>
                    <a:pt x="27" y="28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47" y="48"/>
                    <a:pt x="49" y="49"/>
                    <a:pt x="50" y="49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52" y="49"/>
                    <a:pt x="53" y="48"/>
                    <a:pt x="54" y="47"/>
                  </a:cubicBezTo>
                  <a:cubicBezTo>
                    <a:pt x="55" y="46"/>
                    <a:pt x="56" y="45"/>
                    <a:pt x="56" y="43"/>
                  </a:cubicBezTo>
                  <a:cubicBezTo>
                    <a:pt x="56" y="42"/>
                    <a:pt x="55" y="40"/>
                    <a:pt x="54" y="39"/>
                  </a:cubicBezTo>
                  <a:close/>
                  <a:moveTo>
                    <a:pt x="9" y="8"/>
                  </a:moveTo>
                  <a:cubicBezTo>
                    <a:pt x="9" y="8"/>
                    <a:pt x="9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9"/>
                    <a:pt x="11" y="9"/>
                    <a:pt x="11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8" y="10"/>
                    <a:pt x="8" y="10"/>
                    <a:pt x="8" y="9"/>
                  </a:cubicBezTo>
                  <a:cubicBezTo>
                    <a:pt x="8" y="9"/>
                    <a:pt x="8" y="9"/>
                    <a:pt x="9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grpSp>
          <p:nvGrpSpPr>
            <p:cNvPr id="26" name="Group 9">
              <a:extLst>
                <a:ext uri="{FF2B5EF4-FFF2-40B4-BE49-F238E27FC236}">
                  <a16:creationId xmlns:a16="http://schemas.microsoft.com/office/drawing/2014/main" xmlns="" id="{F421E504-A54F-4A27-9039-69DC02ACECB9}"/>
                </a:ext>
              </a:extLst>
            </p:cNvPr>
            <p:cNvGrpSpPr/>
            <p:nvPr/>
          </p:nvGrpSpPr>
          <p:grpSpPr>
            <a:xfrm>
              <a:off x="3289743" y="5167454"/>
              <a:ext cx="724083" cy="501702"/>
              <a:chOff x="7119383" y="3939195"/>
              <a:chExt cx="857481" cy="594130"/>
            </a:xfrm>
            <a:grpFill/>
          </p:grpSpPr>
          <p:sp>
            <p:nvSpPr>
              <p:cNvPr id="27" name="Freeform 79">
                <a:extLst>
                  <a:ext uri="{FF2B5EF4-FFF2-40B4-BE49-F238E27FC236}">
                    <a16:creationId xmlns:a16="http://schemas.microsoft.com/office/drawing/2014/main" xmlns="" id="{CBE15E13-F174-4A21-9504-B8D80ED09DD4}"/>
                  </a:ext>
                </a:extLst>
              </p:cNvPr>
              <p:cNvSpPr>
                <a:spLocks/>
              </p:cNvSpPr>
              <p:nvPr/>
            </p:nvSpPr>
            <p:spPr bwMode="auto">
              <a:xfrm rot="2700000" flipH="1">
                <a:off x="6997798" y="4060780"/>
                <a:ext cx="481793" cy="238623"/>
              </a:xfrm>
              <a:custGeom>
                <a:avLst/>
                <a:gdLst>
                  <a:gd name="T0" fmla="*/ 301 w 1300"/>
                  <a:gd name="T1" fmla="*/ 644 h 644"/>
                  <a:gd name="T2" fmla="*/ 0 w 1300"/>
                  <a:gd name="T3" fmla="*/ 352 h 644"/>
                  <a:gd name="T4" fmla="*/ 113 w 1300"/>
                  <a:gd name="T5" fmla="*/ 239 h 644"/>
                  <a:gd name="T6" fmla="*/ 218 w 1300"/>
                  <a:gd name="T7" fmla="*/ 134 h 644"/>
                  <a:gd name="T8" fmla="*/ 362 w 1300"/>
                  <a:gd name="T9" fmla="*/ 75 h 644"/>
                  <a:gd name="T10" fmla="*/ 866 w 1300"/>
                  <a:gd name="T11" fmla="*/ 75 h 644"/>
                  <a:gd name="T12" fmla="*/ 921 w 1300"/>
                  <a:gd name="T13" fmla="*/ 102 h 644"/>
                  <a:gd name="T14" fmla="*/ 919 w 1300"/>
                  <a:gd name="T15" fmla="*/ 177 h 644"/>
                  <a:gd name="T16" fmla="*/ 869 w 1300"/>
                  <a:gd name="T17" fmla="*/ 200 h 644"/>
                  <a:gd name="T18" fmla="*/ 620 w 1300"/>
                  <a:gd name="T19" fmla="*/ 200 h 644"/>
                  <a:gd name="T20" fmla="*/ 565 w 1300"/>
                  <a:gd name="T21" fmla="*/ 265 h 644"/>
                  <a:gd name="T22" fmla="*/ 615 w 1300"/>
                  <a:gd name="T23" fmla="*/ 308 h 644"/>
                  <a:gd name="T24" fmla="*/ 869 w 1300"/>
                  <a:gd name="T25" fmla="*/ 308 h 644"/>
                  <a:gd name="T26" fmla="*/ 892 w 1300"/>
                  <a:gd name="T27" fmla="*/ 295 h 644"/>
                  <a:gd name="T28" fmla="*/ 1156 w 1300"/>
                  <a:gd name="T29" fmla="*/ 31 h 644"/>
                  <a:gd name="T30" fmla="*/ 1256 w 1300"/>
                  <a:gd name="T31" fmla="*/ 7 h 644"/>
                  <a:gd name="T32" fmla="*/ 1279 w 1300"/>
                  <a:gd name="T33" fmla="*/ 78 h 644"/>
                  <a:gd name="T34" fmla="*/ 979 w 1300"/>
                  <a:gd name="T35" fmla="*/ 462 h 644"/>
                  <a:gd name="T36" fmla="*/ 926 w 1300"/>
                  <a:gd name="T37" fmla="*/ 485 h 644"/>
                  <a:gd name="T38" fmla="*/ 478 w 1300"/>
                  <a:gd name="T39" fmla="*/ 485 h 644"/>
                  <a:gd name="T40" fmla="*/ 445 w 1300"/>
                  <a:gd name="T41" fmla="*/ 498 h 644"/>
                  <a:gd name="T42" fmla="*/ 301 w 1300"/>
                  <a:gd name="T43" fmla="*/ 644 h 6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300" h="644">
                    <a:moveTo>
                      <a:pt x="301" y="644"/>
                    </a:moveTo>
                    <a:cubicBezTo>
                      <a:pt x="200" y="546"/>
                      <a:pt x="101" y="449"/>
                      <a:pt x="0" y="352"/>
                    </a:cubicBezTo>
                    <a:cubicBezTo>
                      <a:pt x="39" y="313"/>
                      <a:pt x="76" y="276"/>
                      <a:pt x="113" y="239"/>
                    </a:cubicBezTo>
                    <a:cubicBezTo>
                      <a:pt x="148" y="204"/>
                      <a:pt x="183" y="169"/>
                      <a:pt x="218" y="134"/>
                    </a:cubicBezTo>
                    <a:cubicBezTo>
                      <a:pt x="258" y="95"/>
                      <a:pt x="306" y="75"/>
                      <a:pt x="362" y="75"/>
                    </a:cubicBezTo>
                    <a:cubicBezTo>
                      <a:pt x="530" y="75"/>
                      <a:pt x="698" y="75"/>
                      <a:pt x="866" y="75"/>
                    </a:cubicBezTo>
                    <a:cubicBezTo>
                      <a:pt x="889" y="75"/>
                      <a:pt x="911" y="79"/>
                      <a:pt x="921" y="102"/>
                    </a:cubicBezTo>
                    <a:cubicBezTo>
                      <a:pt x="932" y="126"/>
                      <a:pt x="933" y="153"/>
                      <a:pt x="919" y="177"/>
                    </a:cubicBezTo>
                    <a:cubicBezTo>
                      <a:pt x="909" y="195"/>
                      <a:pt x="890" y="200"/>
                      <a:pt x="869" y="200"/>
                    </a:cubicBezTo>
                    <a:cubicBezTo>
                      <a:pt x="786" y="200"/>
                      <a:pt x="703" y="200"/>
                      <a:pt x="620" y="200"/>
                    </a:cubicBezTo>
                    <a:cubicBezTo>
                      <a:pt x="582" y="201"/>
                      <a:pt x="559" y="228"/>
                      <a:pt x="565" y="265"/>
                    </a:cubicBezTo>
                    <a:cubicBezTo>
                      <a:pt x="570" y="290"/>
                      <a:pt x="589" y="308"/>
                      <a:pt x="615" y="308"/>
                    </a:cubicBezTo>
                    <a:cubicBezTo>
                      <a:pt x="700" y="309"/>
                      <a:pt x="785" y="309"/>
                      <a:pt x="869" y="308"/>
                    </a:cubicBezTo>
                    <a:cubicBezTo>
                      <a:pt x="877" y="308"/>
                      <a:pt x="886" y="301"/>
                      <a:pt x="892" y="295"/>
                    </a:cubicBezTo>
                    <a:cubicBezTo>
                      <a:pt x="981" y="207"/>
                      <a:pt x="1069" y="120"/>
                      <a:pt x="1156" y="31"/>
                    </a:cubicBezTo>
                    <a:cubicBezTo>
                      <a:pt x="1186" y="0"/>
                      <a:pt x="1221" y="0"/>
                      <a:pt x="1256" y="7"/>
                    </a:cubicBezTo>
                    <a:cubicBezTo>
                      <a:pt x="1289" y="13"/>
                      <a:pt x="1300" y="52"/>
                      <a:pt x="1279" y="78"/>
                    </a:cubicBezTo>
                    <a:cubicBezTo>
                      <a:pt x="1179" y="207"/>
                      <a:pt x="1079" y="334"/>
                      <a:pt x="979" y="462"/>
                    </a:cubicBezTo>
                    <a:cubicBezTo>
                      <a:pt x="965" y="480"/>
                      <a:pt x="948" y="485"/>
                      <a:pt x="926" y="485"/>
                    </a:cubicBezTo>
                    <a:cubicBezTo>
                      <a:pt x="777" y="485"/>
                      <a:pt x="628" y="485"/>
                      <a:pt x="478" y="485"/>
                    </a:cubicBezTo>
                    <a:cubicBezTo>
                      <a:pt x="465" y="485"/>
                      <a:pt x="455" y="488"/>
                      <a:pt x="445" y="498"/>
                    </a:cubicBezTo>
                    <a:cubicBezTo>
                      <a:pt x="398" y="546"/>
                      <a:pt x="350" y="594"/>
                      <a:pt x="301" y="6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" name="Freeform 80">
                <a:extLst>
                  <a:ext uri="{FF2B5EF4-FFF2-40B4-BE49-F238E27FC236}">
                    <a16:creationId xmlns:a16="http://schemas.microsoft.com/office/drawing/2014/main" xmlns="" id="{76E8B520-99AA-46BB-896B-556B7DD08E59}"/>
                  </a:ext>
                </a:extLst>
              </p:cNvPr>
              <p:cNvSpPr>
                <a:spLocks/>
              </p:cNvSpPr>
              <p:nvPr/>
            </p:nvSpPr>
            <p:spPr bwMode="auto">
              <a:xfrm rot="2700000" flipH="1">
                <a:off x="7214269" y="4315726"/>
                <a:ext cx="217913" cy="217286"/>
              </a:xfrm>
              <a:custGeom>
                <a:avLst/>
                <a:gdLst>
                  <a:gd name="T0" fmla="*/ 183 w 588"/>
                  <a:gd name="T1" fmla="*/ 0 h 586"/>
                  <a:gd name="T2" fmla="*/ 208 w 588"/>
                  <a:gd name="T3" fmla="*/ 15 h 586"/>
                  <a:gd name="T4" fmla="*/ 571 w 588"/>
                  <a:gd name="T5" fmla="*/ 378 h 586"/>
                  <a:gd name="T6" fmla="*/ 571 w 588"/>
                  <a:gd name="T7" fmla="*/ 428 h 586"/>
                  <a:gd name="T8" fmla="*/ 430 w 588"/>
                  <a:gd name="T9" fmla="*/ 570 h 586"/>
                  <a:gd name="T10" fmla="*/ 379 w 588"/>
                  <a:gd name="T11" fmla="*/ 569 h 586"/>
                  <a:gd name="T12" fmla="*/ 17 w 588"/>
                  <a:gd name="T13" fmla="*/ 208 h 586"/>
                  <a:gd name="T14" fmla="*/ 18 w 588"/>
                  <a:gd name="T15" fmla="*/ 155 h 586"/>
                  <a:gd name="T16" fmla="*/ 158 w 588"/>
                  <a:gd name="T17" fmla="*/ 16 h 586"/>
                  <a:gd name="T18" fmla="*/ 183 w 588"/>
                  <a:gd name="T19" fmla="*/ 0 h 5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88" h="586">
                    <a:moveTo>
                      <a:pt x="183" y="0"/>
                    </a:moveTo>
                    <a:cubicBezTo>
                      <a:pt x="193" y="5"/>
                      <a:pt x="202" y="9"/>
                      <a:pt x="208" y="15"/>
                    </a:cubicBezTo>
                    <a:cubicBezTo>
                      <a:pt x="329" y="136"/>
                      <a:pt x="450" y="257"/>
                      <a:pt x="571" y="378"/>
                    </a:cubicBezTo>
                    <a:cubicBezTo>
                      <a:pt x="588" y="395"/>
                      <a:pt x="588" y="411"/>
                      <a:pt x="571" y="428"/>
                    </a:cubicBezTo>
                    <a:cubicBezTo>
                      <a:pt x="524" y="476"/>
                      <a:pt x="477" y="523"/>
                      <a:pt x="430" y="570"/>
                    </a:cubicBezTo>
                    <a:cubicBezTo>
                      <a:pt x="413" y="586"/>
                      <a:pt x="396" y="586"/>
                      <a:pt x="379" y="569"/>
                    </a:cubicBezTo>
                    <a:cubicBezTo>
                      <a:pt x="258" y="449"/>
                      <a:pt x="138" y="328"/>
                      <a:pt x="17" y="208"/>
                    </a:cubicBezTo>
                    <a:cubicBezTo>
                      <a:pt x="0" y="190"/>
                      <a:pt x="0" y="173"/>
                      <a:pt x="18" y="155"/>
                    </a:cubicBezTo>
                    <a:cubicBezTo>
                      <a:pt x="64" y="109"/>
                      <a:pt x="111" y="62"/>
                      <a:pt x="158" y="16"/>
                    </a:cubicBezTo>
                    <a:cubicBezTo>
                      <a:pt x="164" y="9"/>
                      <a:pt x="174" y="6"/>
                      <a:pt x="18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" name="Freeform 79">
                <a:extLst>
                  <a:ext uri="{FF2B5EF4-FFF2-40B4-BE49-F238E27FC236}">
                    <a16:creationId xmlns:a16="http://schemas.microsoft.com/office/drawing/2014/main" xmlns="" id="{4CE3F1FD-8630-4567-BBEB-1243AE9A5E18}"/>
                  </a:ext>
                </a:extLst>
              </p:cNvPr>
              <p:cNvSpPr>
                <a:spLocks/>
              </p:cNvSpPr>
              <p:nvPr/>
            </p:nvSpPr>
            <p:spPr bwMode="auto">
              <a:xfrm rot="18900000">
                <a:off x="7495072" y="4060783"/>
                <a:ext cx="481792" cy="238623"/>
              </a:xfrm>
              <a:custGeom>
                <a:avLst/>
                <a:gdLst>
                  <a:gd name="T0" fmla="*/ 301 w 1300"/>
                  <a:gd name="T1" fmla="*/ 644 h 644"/>
                  <a:gd name="T2" fmla="*/ 0 w 1300"/>
                  <a:gd name="T3" fmla="*/ 352 h 644"/>
                  <a:gd name="T4" fmla="*/ 113 w 1300"/>
                  <a:gd name="T5" fmla="*/ 239 h 644"/>
                  <a:gd name="T6" fmla="*/ 218 w 1300"/>
                  <a:gd name="T7" fmla="*/ 134 h 644"/>
                  <a:gd name="T8" fmla="*/ 362 w 1300"/>
                  <a:gd name="T9" fmla="*/ 75 h 644"/>
                  <a:gd name="T10" fmla="*/ 866 w 1300"/>
                  <a:gd name="T11" fmla="*/ 75 h 644"/>
                  <a:gd name="T12" fmla="*/ 921 w 1300"/>
                  <a:gd name="T13" fmla="*/ 102 h 644"/>
                  <a:gd name="T14" fmla="*/ 919 w 1300"/>
                  <a:gd name="T15" fmla="*/ 177 h 644"/>
                  <a:gd name="T16" fmla="*/ 869 w 1300"/>
                  <a:gd name="T17" fmla="*/ 200 h 644"/>
                  <a:gd name="T18" fmla="*/ 620 w 1300"/>
                  <a:gd name="T19" fmla="*/ 200 h 644"/>
                  <a:gd name="T20" fmla="*/ 565 w 1300"/>
                  <a:gd name="T21" fmla="*/ 265 h 644"/>
                  <a:gd name="T22" fmla="*/ 615 w 1300"/>
                  <a:gd name="T23" fmla="*/ 308 h 644"/>
                  <a:gd name="T24" fmla="*/ 869 w 1300"/>
                  <a:gd name="T25" fmla="*/ 308 h 644"/>
                  <a:gd name="T26" fmla="*/ 892 w 1300"/>
                  <a:gd name="T27" fmla="*/ 295 h 644"/>
                  <a:gd name="T28" fmla="*/ 1156 w 1300"/>
                  <a:gd name="T29" fmla="*/ 31 h 644"/>
                  <a:gd name="T30" fmla="*/ 1256 w 1300"/>
                  <a:gd name="T31" fmla="*/ 7 h 644"/>
                  <a:gd name="T32" fmla="*/ 1279 w 1300"/>
                  <a:gd name="T33" fmla="*/ 78 h 644"/>
                  <a:gd name="T34" fmla="*/ 979 w 1300"/>
                  <a:gd name="T35" fmla="*/ 462 h 644"/>
                  <a:gd name="T36" fmla="*/ 926 w 1300"/>
                  <a:gd name="T37" fmla="*/ 485 h 644"/>
                  <a:gd name="T38" fmla="*/ 478 w 1300"/>
                  <a:gd name="T39" fmla="*/ 485 h 644"/>
                  <a:gd name="T40" fmla="*/ 445 w 1300"/>
                  <a:gd name="T41" fmla="*/ 498 h 644"/>
                  <a:gd name="T42" fmla="*/ 301 w 1300"/>
                  <a:gd name="T43" fmla="*/ 644 h 6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300" h="644">
                    <a:moveTo>
                      <a:pt x="301" y="644"/>
                    </a:moveTo>
                    <a:cubicBezTo>
                      <a:pt x="200" y="546"/>
                      <a:pt x="101" y="449"/>
                      <a:pt x="0" y="352"/>
                    </a:cubicBezTo>
                    <a:cubicBezTo>
                      <a:pt x="39" y="313"/>
                      <a:pt x="76" y="276"/>
                      <a:pt x="113" y="239"/>
                    </a:cubicBezTo>
                    <a:cubicBezTo>
                      <a:pt x="148" y="204"/>
                      <a:pt x="183" y="169"/>
                      <a:pt x="218" y="134"/>
                    </a:cubicBezTo>
                    <a:cubicBezTo>
                      <a:pt x="258" y="95"/>
                      <a:pt x="306" y="75"/>
                      <a:pt x="362" y="75"/>
                    </a:cubicBezTo>
                    <a:cubicBezTo>
                      <a:pt x="530" y="75"/>
                      <a:pt x="698" y="75"/>
                      <a:pt x="866" y="75"/>
                    </a:cubicBezTo>
                    <a:cubicBezTo>
                      <a:pt x="889" y="75"/>
                      <a:pt x="911" y="79"/>
                      <a:pt x="921" y="102"/>
                    </a:cubicBezTo>
                    <a:cubicBezTo>
                      <a:pt x="932" y="126"/>
                      <a:pt x="933" y="153"/>
                      <a:pt x="919" y="177"/>
                    </a:cubicBezTo>
                    <a:cubicBezTo>
                      <a:pt x="909" y="195"/>
                      <a:pt x="890" y="200"/>
                      <a:pt x="869" y="200"/>
                    </a:cubicBezTo>
                    <a:cubicBezTo>
                      <a:pt x="786" y="200"/>
                      <a:pt x="703" y="200"/>
                      <a:pt x="620" y="200"/>
                    </a:cubicBezTo>
                    <a:cubicBezTo>
                      <a:pt x="582" y="201"/>
                      <a:pt x="559" y="228"/>
                      <a:pt x="565" y="265"/>
                    </a:cubicBezTo>
                    <a:cubicBezTo>
                      <a:pt x="570" y="290"/>
                      <a:pt x="589" y="308"/>
                      <a:pt x="615" y="308"/>
                    </a:cubicBezTo>
                    <a:cubicBezTo>
                      <a:pt x="700" y="309"/>
                      <a:pt x="785" y="309"/>
                      <a:pt x="869" y="308"/>
                    </a:cubicBezTo>
                    <a:cubicBezTo>
                      <a:pt x="877" y="308"/>
                      <a:pt x="886" y="301"/>
                      <a:pt x="892" y="295"/>
                    </a:cubicBezTo>
                    <a:cubicBezTo>
                      <a:pt x="981" y="207"/>
                      <a:pt x="1069" y="120"/>
                      <a:pt x="1156" y="31"/>
                    </a:cubicBezTo>
                    <a:cubicBezTo>
                      <a:pt x="1186" y="0"/>
                      <a:pt x="1221" y="0"/>
                      <a:pt x="1256" y="7"/>
                    </a:cubicBezTo>
                    <a:cubicBezTo>
                      <a:pt x="1289" y="13"/>
                      <a:pt x="1300" y="52"/>
                      <a:pt x="1279" y="78"/>
                    </a:cubicBezTo>
                    <a:cubicBezTo>
                      <a:pt x="1179" y="207"/>
                      <a:pt x="1079" y="334"/>
                      <a:pt x="979" y="462"/>
                    </a:cubicBezTo>
                    <a:cubicBezTo>
                      <a:pt x="965" y="480"/>
                      <a:pt x="948" y="485"/>
                      <a:pt x="926" y="485"/>
                    </a:cubicBezTo>
                    <a:cubicBezTo>
                      <a:pt x="777" y="485"/>
                      <a:pt x="628" y="485"/>
                      <a:pt x="478" y="485"/>
                    </a:cubicBezTo>
                    <a:cubicBezTo>
                      <a:pt x="465" y="485"/>
                      <a:pt x="455" y="488"/>
                      <a:pt x="445" y="498"/>
                    </a:cubicBezTo>
                    <a:cubicBezTo>
                      <a:pt x="398" y="546"/>
                      <a:pt x="350" y="594"/>
                      <a:pt x="301" y="6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" name="Freeform 80">
                <a:extLst>
                  <a:ext uri="{FF2B5EF4-FFF2-40B4-BE49-F238E27FC236}">
                    <a16:creationId xmlns:a16="http://schemas.microsoft.com/office/drawing/2014/main" xmlns="" id="{7213C5CE-B565-4E84-8CA5-3A640608DA36}"/>
                  </a:ext>
                </a:extLst>
              </p:cNvPr>
              <p:cNvSpPr>
                <a:spLocks/>
              </p:cNvSpPr>
              <p:nvPr/>
            </p:nvSpPr>
            <p:spPr bwMode="auto">
              <a:xfrm rot="18900000">
                <a:off x="7542482" y="4315730"/>
                <a:ext cx="217913" cy="217286"/>
              </a:xfrm>
              <a:custGeom>
                <a:avLst/>
                <a:gdLst>
                  <a:gd name="T0" fmla="*/ 183 w 588"/>
                  <a:gd name="T1" fmla="*/ 0 h 586"/>
                  <a:gd name="T2" fmla="*/ 208 w 588"/>
                  <a:gd name="T3" fmla="*/ 15 h 586"/>
                  <a:gd name="T4" fmla="*/ 571 w 588"/>
                  <a:gd name="T5" fmla="*/ 378 h 586"/>
                  <a:gd name="T6" fmla="*/ 571 w 588"/>
                  <a:gd name="T7" fmla="*/ 428 h 586"/>
                  <a:gd name="T8" fmla="*/ 430 w 588"/>
                  <a:gd name="T9" fmla="*/ 570 h 586"/>
                  <a:gd name="T10" fmla="*/ 379 w 588"/>
                  <a:gd name="T11" fmla="*/ 569 h 586"/>
                  <a:gd name="T12" fmla="*/ 17 w 588"/>
                  <a:gd name="T13" fmla="*/ 208 h 586"/>
                  <a:gd name="T14" fmla="*/ 18 w 588"/>
                  <a:gd name="T15" fmla="*/ 155 h 586"/>
                  <a:gd name="T16" fmla="*/ 158 w 588"/>
                  <a:gd name="T17" fmla="*/ 16 h 586"/>
                  <a:gd name="T18" fmla="*/ 183 w 588"/>
                  <a:gd name="T19" fmla="*/ 0 h 5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88" h="586">
                    <a:moveTo>
                      <a:pt x="183" y="0"/>
                    </a:moveTo>
                    <a:cubicBezTo>
                      <a:pt x="193" y="5"/>
                      <a:pt x="202" y="9"/>
                      <a:pt x="208" y="15"/>
                    </a:cubicBezTo>
                    <a:cubicBezTo>
                      <a:pt x="329" y="136"/>
                      <a:pt x="450" y="257"/>
                      <a:pt x="571" y="378"/>
                    </a:cubicBezTo>
                    <a:cubicBezTo>
                      <a:pt x="588" y="395"/>
                      <a:pt x="588" y="411"/>
                      <a:pt x="571" y="428"/>
                    </a:cubicBezTo>
                    <a:cubicBezTo>
                      <a:pt x="524" y="476"/>
                      <a:pt x="477" y="523"/>
                      <a:pt x="430" y="570"/>
                    </a:cubicBezTo>
                    <a:cubicBezTo>
                      <a:pt x="413" y="586"/>
                      <a:pt x="396" y="586"/>
                      <a:pt x="379" y="569"/>
                    </a:cubicBezTo>
                    <a:cubicBezTo>
                      <a:pt x="258" y="449"/>
                      <a:pt x="138" y="328"/>
                      <a:pt x="17" y="208"/>
                    </a:cubicBezTo>
                    <a:cubicBezTo>
                      <a:pt x="0" y="190"/>
                      <a:pt x="0" y="173"/>
                      <a:pt x="18" y="155"/>
                    </a:cubicBezTo>
                    <a:cubicBezTo>
                      <a:pt x="64" y="109"/>
                      <a:pt x="111" y="62"/>
                      <a:pt x="158" y="16"/>
                    </a:cubicBezTo>
                    <a:cubicBezTo>
                      <a:pt x="164" y="9"/>
                      <a:pt x="174" y="6"/>
                      <a:pt x="18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3620316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Slide Number Placeholder 4"/>
          <p:cNvSpPr txBox="1">
            <a:spLocks noGrp="1"/>
          </p:cNvSpPr>
          <p:nvPr/>
        </p:nvSpPr>
        <p:spPr bwMode="auto">
          <a:xfrm>
            <a:off x="-3175" y="6591300"/>
            <a:ext cx="8763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9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  <a:cs typeface="Tahoma" pitchFamily="34" charset="0"/>
              </a:defRPr>
            </a:lvl1pPr>
            <a:lvl2pPr marL="742950" indent="-285750" eaLnBrk="0" hangingPunct="0">
              <a:spcBef>
                <a:spcPts val="300"/>
              </a:spcBef>
              <a:buFont typeface="Lucida Grande" charset="0"/>
              <a:buChar char="–"/>
              <a:defRPr sz="24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1143000" indent="-228600" eaLnBrk="0" hangingPunct="0">
              <a:spcBef>
                <a:spcPts val="300"/>
              </a:spcBef>
              <a:buFont typeface="Lucida Grande" charset="0"/>
              <a:buChar char="–"/>
              <a:defRPr sz="24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600200" indent="-228600" eaLnBrk="0" hangingPunct="0">
              <a:spcBef>
                <a:spcPts val="300"/>
              </a:spcBef>
              <a:buFont typeface="Lucida Grande" charset="0"/>
              <a:buChar char="–"/>
              <a:defRPr sz="24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2057400" indent="-228600" eaLnBrk="0" hangingPunct="0">
              <a:spcBef>
                <a:spcPts val="300"/>
              </a:spcBef>
              <a:buFont typeface="Lucida Grande" charset="0"/>
              <a:buChar char="–"/>
              <a:defRPr sz="24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5pPr>
            <a:lvl6pPr marL="2514600" indent="-228600" defTabSz="457200" eaLnBrk="0" fontAlgn="base" hangingPunct="0">
              <a:spcBef>
                <a:spcPts val="300"/>
              </a:spcBef>
              <a:spcAft>
                <a:spcPct val="0"/>
              </a:spcAft>
              <a:buFont typeface="Lucida Grande" charset="0"/>
              <a:buChar char="–"/>
              <a:defRPr sz="24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6pPr>
            <a:lvl7pPr marL="2971800" indent="-228600" defTabSz="457200" eaLnBrk="0" fontAlgn="base" hangingPunct="0">
              <a:spcBef>
                <a:spcPts val="300"/>
              </a:spcBef>
              <a:spcAft>
                <a:spcPct val="0"/>
              </a:spcAft>
              <a:buFont typeface="Lucida Grande" charset="0"/>
              <a:buChar char="–"/>
              <a:defRPr sz="24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7pPr>
            <a:lvl8pPr marL="3429000" indent="-228600" defTabSz="457200" eaLnBrk="0" fontAlgn="base" hangingPunct="0">
              <a:spcBef>
                <a:spcPts val="300"/>
              </a:spcBef>
              <a:spcAft>
                <a:spcPct val="0"/>
              </a:spcAft>
              <a:buFont typeface="Lucida Grande" charset="0"/>
              <a:buChar char="–"/>
              <a:defRPr sz="24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8pPr>
            <a:lvl9pPr marL="3886200" indent="-228600" defTabSz="457200" eaLnBrk="0" fontAlgn="base" hangingPunct="0">
              <a:spcBef>
                <a:spcPts val="300"/>
              </a:spcBef>
              <a:spcAft>
                <a:spcPct val="0"/>
              </a:spcAft>
              <a:buFont typeface="Lucida Grande" charset="0"/>
              <a:buChar char="–"/>
              <a:defRPr sz="24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743DBDF-2A2E-4BF9-BF98-00D648A379E3}" type="slidenum">
              <a:rPr lang="en-GB" altLang="en-US" sz="800">
                <a:solidFill>
                  <a:srgbClr val="9E9E9F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11</a:t>
            </a:fld>
            <a:endParaRPr lang="en-GB" altLang="en-US" sz="800">
              <a:solidFill>
                <a:srgbClr val="9E9E9F"/>
              </a:solidFill>
            </a:endParaRPr>
          </a:p>
        </p:txBody>
      </p:sp>
      <p:sp>
        <p:nvSpPr>
          <p:cNvPr id="8197" name="Text Placeholder 2"/>
          <p:cNvSpPr txBox="1">
            <a:spLocks/>
          </p:cNvSpPr>
          <p:nvPr/>
        </p:nvSpPr>
        <p:spPr bwMode="auto">
          <a:xfrm>
            <a:off x="488909" y="1032057"/>
            <a:ext cx="4725987" cy="358775"/>
          </a:xfrm>
          <a:prstGeom prst="rect">
            <a:avLst/>
          </a:prstGeom>
          <a:solidFill>
            <a:srgbClr val="B7123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spcBef>
                <a:spcPts val="9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  <a:cs typeface="Tahoma" pitchFamily="34" charset="0"/>
              </a:defRPr>
            </a:lvl1pPr>
            <a:lvl2pPr marL="466725" indent="-250825" eaLnBrk="0" hangingPunct="0">
              <a:spcBef>
                <a:spcPts val="300"/>
              </a:spcBef>
              <a:buFont typeface="Lucida Grande" charset="0"/>
              <a:buChar char="–"/>
              <a:defRPr sz="24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719138" indent="-250825" eaLnBrk="0" hangingPunct="0">
              <a:spcBef>
                <a:spcPts val="300"/>
              </a:spcBef>
              <a:buFont typeface="Lucida Grande" charset="0"/>
              <a:buChar char="–"/>
              <a:defRPr sz="24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719138" indent="-250825" eaLnBrk="0" hangingPunct="0">
              <a:spcBef>
                <a:spcPts val="300"/>
              </a:spcBef>
              <a:buFont typeface="Lucida Grande" charset="0"/>
              <a:buChar char="–"/>
              <a:defRPr sz="24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719138" indent="-250825" eaLnBrk="0" hangingPunct="0">
              <a:spcBef>
                <a:spcPts val="300"/>
              </a:spcBef>
              <a:buFont typeface="Lucida Grande" charset="0"/>
              <a:buChar char="–"/>
              <a:defRPr sz="24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5pPr>
            <a:lvl6pPr marL="1176338" indent="-250825" defTabSz="457200" eaLnBrk="0" fontAlgn="base" hangingPunct="0">
              <a:spcBef>
                <a:spcPts val="300"/>
              </a:spcBef>
              <a:spcAft>
                <a:spcPct val="0"/>
              </a:spcAft>
              <a:buFont typeface="Lucida Grande" charset="0"/>
              <a:buChar char="–"/>
              <a:defRPr sz="24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6pPr>
            <a:lvl7pPr marL="1633538" indent="-250825" defTabSz="457200" eaLnBrk="0" fontAlgn="base" hangingPunct="0">
              <a:spcBef>
                <a:spcPts val="300"/>
              </a:spcBef>
              <a:spcAft>
                <a:spcPct val="0"/>
              </a:spcAft>
              <a:buFont typeface="Lucida Grande" charset="0"/>
              <a:buChar char="–"/>
              <a:defRPr sz="24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7pPr>
            <a:lvl8pPr marL="2090738" indent="-250825" defTabSz="457200" eaLnBrk="0" fontAlgn="base" hangingPunct="0">
              <a:spcBef>
                <a:spcPts val="300"/>
              </a:spcBef>
              <a:spcAft>
                <a:spcPct val="0"/>
              </a:spcAft>
              <a:buFont typeface="Lucida Grande" charset="0"/>
              <a:buChar char="–"/>
              <a:defRPr sz="24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8pPr>
            <a:lvl9pPr marL="2547938" indent="-250825" defTabSz="457200" eaLnBrk="0" fontAlgn="base" hangingPunct="0">
              <a:spcBef>
                <a:spcPts val="300"/>
              </a:spcBef>
              <a:spcAft>
                <a:spcPct val="0"/>
              </a:spcAft>
              <a:buFont typeface="Lucida Grande" charset="0"/>
              <a:buChar char="–"/>
              <a:defRPr sz="24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n-US" sz="1200" b="1" dirty="0">
                <a:solidFill>
                  <a:schemeClr val="bg1"/>
                </a:solidFill>
              </a:rPr>
              <a:t>    COMPLIANCE PENAL CORPORATIVO</a:t>
            </a:r>
            <a:endParaRPr lang="es-ES" altLang="en-US" sz="1400" b="1" dirty="0">
              <a:solidFill>
                <a:schemeClr val="bg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948826" y="265871"/>
            <a:ext cx="481201" cy="496646"/>
            <a:chOff x="3289743" y="4921832"/>
            <a:chExt cx="724083" cy="747324"/>
          </a:xfrm>
          <a:solidFill>
            <a:schemeClr val="bg1"/>
          </a:solidFill>
        </p:grpSpPr>
        <p:sp>
          <p:nvSpPr>
            <p:cNvPr id="9" name="Freeform 58"/>
            <p:cNvSpPr>
              <a:spLocks noEditPoints="1"/>
            </p:cNvSpPr>
            <p:nvPr/>
          </p:nvSpPr>
          <p:spPr bwMode="auto">
            <a:xfrm rot="2700000">
              <a:off x="3411948" y="4936482"/>
              <a:ext cx="376604" cy="347304"/>
            </a:xfrm>
            <a:custGeom>
              <a:avLst/>
              <a:gdLst>
                <a:gd name="T0" fmla="*/ 54 w 56"/>
                <a:gd name="T1" fmla="*/ 39 h 52"/>
                <a:gd name="T2" fmla="*/ 53 w 56"/>
                <a:gd name="T3" fmla="*/ 41 h 52"/>
                <a:gd name="T4" fmla="*/ 53 w 56"/>
                <a:gd name="T5" fmla="*/ 41 h 52"/>
                <a:gd name="T6" fmla="*/ 53 w 56"/>
                <a:gd name="T7" fmla="*/ 43 h 52"/>
                <a:gd name="T8" fmla="*/ 52 w 56"/>
                <a:gd name="T9" fmla="*/ 45 h 52"/>
                <a:gd name="T10" fmla="*/ 50 w 56"/>
                <a:gd name="T11" fmla="*/ 46 h 52"/>
                <a:gd name="T12" fmla="*/ 48 w 56"/>
                <a:gd name="T13" fmla="*/ 45 h 52"/>
                <a:gd name="T14" fmla="*/ 29 w 56"/>
                <a:gd name="T15" fmla="*/ 26 h 52"/>
                <a:gd name="T16" fmla="*/ 32 w 56"/>
                <a:gd name="T17" fmla="*/ 25 h 52"/>
                <a:gd name="T18" fmla="*/ 33 w 56"/>
                <a:gd name="T19" fmla="*/ 25 h 52"/>
                <a:gd name="T20" fmla="*/ 34 w 56"/>
                <a:gd name="T21" fmla="*/ 25 h 52"/>
                <a:gd name="T22" fmla="*/ 34 w 56"/>
                <a:gd name="T23" fmla="*/ 24 h 52"/>
                <a:gd name="T24" fmla="*/ 36 w 56"/>
                <a:gd name="T25" fmla="*/ 18 h 52"/>
                <a:gd name="T26" fmla="*/ 42 w 56"/>
                <a:gd name="T27" fmla="*/ 16 h 52"/>
                <a:gd name="T28" fmla="*/ 43 w 56"/>
                <a:gd name="T29" fmla="*/ 16 h 52"/>
                <a:gd name="T30" fmla="*/ 43 w 56"/>
                <a:gd name="T31" fmla="*/ 15 h 52"/>
                <a:gd name="T32" fmla="*/ 46 w 56"/>
                <a:gd name="T33" fmla="*/ 9 h 52"/>
                <a:gd name="T34" fmla="*/ 52 w 56"/>
                <a:gd name="T35" fmla="*/ 7 h 52"/>
                <a:gd name="T36" fmla="*/ 52 w 56"/>
                <a:gd name="T37" fmla="*/ 7 h 52"/>
                <a:gd name="T38" fmla="*/ 53 w 56"/>
                <a:gd name="T39" fmla="*/ 4 h 52"/>
                <a:gd name="T40" fmla="*/ 34 w 56"/>
                <a:gd name="T41" fmla="*/ 0 h 52"/>
                <a:gd name="T42" fmla="*/ 13 w 56"/>
                <a:gd name="T43" fmla="*/ 7 h 52"/>
                <a:gd name="T44" fmla="*/ 12 w 56"/>
                <a:gd name="T45" fmla="*/ 7 h 52"/>
                <a:gd name="T46" fmla="*/ 10 w 56"/>
                <a:gd name="T47" fmla="*/ 5 h 52"/>
                <a:gd name="T48" fmla="*/ 7 w 56"/>
                <a:gd name="T49" fmla="*/ 7 h 52"/>
                <a:gd name="T50" fmla="*/ 6 w 56"/>
                <a:gd name="T51" fmla="*/ 9 h 52"/>
                <a:gd name="T52" fmla="*/ 7 w 56"/>
                <a:gd name="T53" fmla="*/ 12 h 52"/>
                <a:gd name="T54" fmla="*/ 8 w 56"/>
                <a:gd name="T55" fmla="*/ 12 h 52"/>
                <a:gd name="T56" fmla="*/ 0 w 56"/>
                <a:gd name="T57" fmla="*/ 34 h 52"/>
                <a:gd name="T58" fmla="*/ 4 w 56"/>
                <a:gd name="T59" fmla="*/ 52 h 52"/>
                <a:gd name="T60" fmla="*/ 6 w 56"/>
                <a:gd name="T61" fmla="*/ 51 h 52"/>
                <a:gd name="T62" fmla="*/ 9 w 56"/>
                <a:gd name="T63" fmla="*/ 46 h 52"/>
                <a:gd name="T64" fmla="*/ 14 w 56"/>
                <a:gd name="T65" fmla="*/ 44 h 52"/>
                <a:gd name="T66" fmla="*/ 15 w 56"/>
                <a:gd name="T67" fmla="*/ 44 h 52"/>
                <a:gd name="T68" fmla="*/ 15 w 56"/>
                <a:gd name="T69" fmla="*/ 43 h 52"/>
                <a:gd name="T70" fmla="*/ 18 w 56"/>
                <a:gd name="T71" fmla="*/ 37 h 52"/>
                <a:gd name="T72" fmla="*/ 23 w 56"/>
                <a:gd name="T73" fmla="*/ 35 h 52"/>
                <a:gd name="T74" fmla="*/ 25 w 56"/>
                <a:gd name="T75" fmla="*/ 35 h 52"/>
                <a:gd name="T76" fmla="*/ 25 w 56"/>
                <a:gd name="T77" fmla="*/ 33 h 52"/>
                <a:gd name="T78" fmla="*/ 27 w 56"/>
                <a:gd name="T79" fmla="*/ 28 h 52"/>
                <a:gd name="T80" fmla="*/ 46 w 56"/>
                <a:gd name="T81" fmla="*/ 47 h 52"/>
                <a:gd name="T82" fmla="*/ 50 w 56"/>
                <a:gd name="T83" fmla="*/ 49 h 52"/>
                <a:gd name="T84" fmla="*/ 50 w 56"/>
                <a:gd name="T85" fmla="*/ 49 h 52"/>
                <a:gd name="T86" fmla="*/ 54 w 56"/>
                <a:gd name="T87" fmla="*/ 47 h 52"/>
                <a:gd name="T88" fmla="*/ 56 w 56"/>
                <a:gd name="T89" fmla="*/ 43 h 52"/>
                <a:gd name="T90" fmla="*/ 54 w 56"/>
                <a:gd name="T91" fmla="*/ 39 h 52"/>
                <a:gd name="T92" fmla="*/ 9 w 56"/>
                <a:gd name="T93" fmla="*/ 8 h 52"/>
                <a:gd name="T94" fmla="*/ 10 w 56"/>
                <a:gd name="T95" fmla="*/ 8 h 52"/>
                <a:gd name="T96" fmla="*/ 10 w 56"/>
                <a:gd name="T97" fmla="*/ 8 h 52"/>
                <a:gd name="T98" fmla="*/ 11 w 56"/>
                <a:gd name="T99" fmla="*/ 9 h 52"/>
                <a:gd name="T100" fmla="*/ 11 w 56"/>
                <a:gd name="T101" fmla="*/ 10 h 52"/>
                <a:gd name="T102" fmla="*/ 11 w 56"/>
                <a:gd name="T103" fmla="*/ 10 h 52"/>
                <a:gd name="T104" fmla="*/ 10 w 56"/>
                <a:gd name="T105" fmla="*/ 10 h 52"/>
                <a:gd name="T106" fmla="*/ 10 w 56"/>
                <a:gd name="T107" fmla="*/ 10 h 52"/>
                <a:gd name="T108" fmla="*/ 9 w 56"/>
                <a:gd name="T109" fmla="*/ 10 h 52"/>
                <a:gd name="T110" fmla="*/ 8 w 56"/>
                <a:gd name="T111" fmla="*/ 9 h 52"/>
                <a:gd name="T112" fmla="*/ 9 w 56"/>
                <a:gd name="T113" fmla="*/ 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6" h="52">
                  <a:moveTo>
                    <a:pt x="54" y="39"/>
                  </a:moveTo>
                  <a:cubicBezTo>
                    <a:pt x="53" y="41"/>
                    <a:pt x="53" y="41"/>
                    <a:pt x="53" y="41"/>
                  </a:cubicBezTo>
                  <a:cubicBezTo>
                    <a:pt x="53" y="41"/>
                    <a:pt x="53" y="41"/>
                    <a:pt x="53" y="41"/>
                  </a:cubicBezTo>
                  <a:cubicBezTo>
                    <a:pt x="53" y="42"/>
                    <a:pt x="53" y="42"/>
                    <a:pt x="53" y="43"/>
                  </a:cubicBezTo>
                  <a:cubicBezTo>
                    <a:pt x="53" y="44"/>
                    <a:pt x="53" y="45"/>
                    <a:pt x="52" y="45"/>
                  </a:cubicBezTo>
                  <a:cubicBezTo>
                    <a:pt x="52" y="46"/>
                    <a:pt x="51" y="46"/>
                    <a:pt x="50" y="46"/>
                  </a:cubicBezTo>
                  <a:cubicBezTo>
                    <a:pt x="49" y="46"/>
                    <a:pt x="49" y="46"/>
                    <a:pt x="48" y="45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30" y="26"/>
                    <a:pt x="31" y="25"/>
                    <a:pt x="32" y="25"/>
                  </a:cubicBezTo>
                  <a:cubicBezTo>
                    <a:pt x="32" y="25"/>
                    <a:pt x="33" y="25"/>
                    <a:pt x="33" y="25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34" y="24"/>
                    <a:pt x="34" y="24"/>
                    <a:pt x="34" y="24"/>
                  </a:cubicBezTo>
                  <a:cubicBezTo>
                    <a:pt x="34" y="22"/>
                    <a:pt x="35" y="20"/>
                    <a:pt x="36" y="18"/>
                  </a:cubicBezTo>
                  <a:cubicBezTo>
                    <a:pt x="38" y="17"/>
                    <a:pt x="40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43" y="15"/>
                    <a:pt x="43" y="15"/>
                    <a:pt x="43" y="15"/>
                  </a:cubicBezTo>
                  <a:cubicBezTo>
                    <a:pt x="43" y="13"/>
                    <a:pt x="44" y="11"/>
                    <a:pt x="46" y="9"/>
                  </a:cubicBezTo>
                  <a:cubicBezTo>
                    <a:pt x="47" y="8"/>
                    <a:pt x="49" y="7"/>
                    <a:pt x="52" y="7"/>
                  </a:cubicBezTo>
                  <a:cubicBezTo>
                    <a:pt x="52" y="7"/>
                    <a:pt x="52" y="7"/>
                    <a:pt x="52" y="7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47" y="2"/>
                    <a:pt x="40" y="0"/>
                    <a:pt x="34" y="0"/>
                  </a:cubicBezTo>
                  <a:cubicBezTo>
                    <a:pt x="26" y="0"/>
                    <a:pt x="19" y="3"/>
                    <a:pt x="13" y="7"/>
                  </a:cubicBezTo>
                  <a:cubicBezTo>
                    <a:pt x="13" y="7"/>
                    <a:pt x="12" y="7"/>
                    <a:pt x="12" y="7"/>
                  </a:cubicBezTo>
                  <a:cubicBezTo>
                    <a:pt x="12" y="6"/>
                    <a:pt x="11" y="5"/>
                    <a:pt x="10" y="5"/>
                  </a:cubicBezTo>
                  <a:cubicBezTo>
                    <a:pt x="9" y="5"/>
                    <a:pt x="8" y="6"/>
                    <a:pt x="7" y="7"/>
                  </a:cubicBezTo>
                  <a:cubicBezTo>
                    <a:pt x="6" y="7"/>
                    <a:pt x="6" y="8"/>
                    <a:pt x="6" y="9"/>
                  </a:cubicBezTo>
                  <a:cubicBezTo>
                    <a:pt x="6" y="10"/>
                    <a:pt x="6" y="11"/>
                    <a:pt x="7" y="12"/>
                  </a:cubicBezTo>
                  <a:cubicBezTo>
                    <a:pt x="7" y="12"/>
                    <a:pt x="7" y="12"/>
                    <a:pt x="8" y="12"/>
                  </a:cubicBezTo>
                  <a:cubicBezTo>
                    <a:pt x="3" y="19"/>
                    <a:pt x="0" y="26"/>
                    <a:pt x="0" y="34"/>
                  </a:cubicBezTo>
                  <a:cubicBezTo>
                    <a:pt x="0" y="40"/>
                    <a:pt x="1" y="46"/>
                    <a:pt x="4" y="52"/>
                  </a:cubicBezTo>
                  <a:cubicBezTo>
                    <a:pt x="6" y="51"/>
                    <a:pt x="6" y="51"/>
                    <a:pt x="6" y="51"/>
                  </a:cubicBezTo>
                  <a:cubicBezTo>
                    <a:pt x="6" y="49"/>
                    <a:pt x="7" y="48"/>
                    <a:pt x="9" y="46"/>
                  </a:cubicBezTo>
                  <a:cubicBezTo>
                    <a:pt x="10" y="45"/>
                    <a:pt x="12" y="44"/>
                    <a:pt x="14" y="44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6" y="40"/>
                    <a:pt x="16" y="38"/>
                    <a:pt x="18" y="37"/>
                  </a:cubicBezTo>
                  <a:cubicBezTo>
                    <a:pt x="19" y="35"/>
                    <a:pt x="21" y="35"/>
                    <a:pt x="23" y="35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2"/>
                    <a:pt x="25" y="30"/>
                    <a:pt x="27" y="28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47" y="48"/>
                    <a:pt x="49" y="49"/>
                    <a:pt x="50" y="49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52" y="49"/>
                    <a:pt x="53" y="48"/>
                    <a:pt x="54" y="47"/>
                  </a:cubicBezTo>
                  <a:cubicBezTo>
                    <a:pt x="55" y="46"/>
                    <a:pt x="56" y="45"/>
                    <a:pt x="56" y="43"/>
                  </a:cubicBezTo>
                  <a:cubicBezTo>
                    <a:pt x="56" y="42"/>
                    <a:pt x="55" y="40"/>
                    <a:pt x="54" y="39"/>
                  </a:cubicBezTo>
                  <a:close/>
                  <a:moveTo>
                    <a:pt x="9" y="8"/>
                  </a:moveTo>
                  <a:cubicBezTo>
                    <a:pt x="9" y="8"/>
                    <a:pt x="9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9"/>
                    <a:pt x="11" y="9"/>
                    <a:pt x="11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8" y="10"/>
                    <a:pt x="8" y="10"/>
                    <a:pt x="8" y="9"/>
                  </a:cubicBezTo>
                  <a:cubicBezTo>
                    <a:pt x="8" y="9"/>
                    <a:pt x="8" y="9"/>
                    <a:pt x="9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3289743" y="5167454"/>
              <a:ext cx="724083" cy="501702"/>
              <a:chOff x="7119383" y="3939195"/>
              <a:chExt cx="857481" cy="594130"/>
            </a:xfrm>
            <a:grpFill/>
          </p:grpSpPr>
          <p:sp>
            <p:nvSpPr>
              <p:cNvPr id="11" name="Freeform 79"/>
              <p:cNvSpPr>
                <a:spLocks/>
              </p:cNvSpPr>
              <p:nvPr/>
            </p:nvSpPr>
            <p:spPr bwMode="auto">
              <a:xfrm rot="2700000" flipH="1">
                <a:off x="6997798" y="4060780"/>
                <a:ext cx="481793" cy="238623"/>
              </a:xfrm>
              <a:custGeom>
                <a:avLst/>
                <a:gdLst>
                  <a:gd name="T0" fmla="*/ 301 w 1300"/>
                  <a:gd name="T1" fmla="*/ 644 h 644"/>
                  <a:gd name="T2" fmla="*/ 0 w 1300"/>
                  <a:gd name="T3" fmla="*/ 352 h 644"/>
                  <a:gd name="T4" fmla="*/ 113 w 1300"/>
                  <a:gd name="T5" fmla="*/ 239 h 644"/>
                  <a:gd name="T6" fmla="*/ 218 w 1300"/>
                  <a:gd name="T7" fmla="*/ 134 h 644"/>
                  <a:gd name="T8" fmla="*/ 362 w 1300"/>
                  <a:gd name="T9" fmla="*/ 75 h 644"/>
                  <a:gd name="T10" fmla="*/ 866 w 1300"/>
                  <a:gd name="T11" fmla="*/ 75 h 644"/>
                  <a:gd name="T12" fmla="*/ 921 w 1300"/>
                  <a:gd name="T13" fmla="*/ 102 h 644"/>
                  <a:gd name="T14" fmla="*/ 919 w 1300"/>
                  <a:gd name="T15" fmla="*/ 177 h 644"/>
                  <a:gd name="T16" fmla="*/ 869 w 1300"/>
                  <a:gd name="T17" fmla="*/ 200 h 644"/>
                  <a:gd name="T18" fmla="*/ 620 w 1300"/>
                  <a:gd name="T19" fmla="*/ 200 h 644"/>
                  <a:gd name="T20" fmla="*/ 565 w 1300"/>
                  <a:gd name="T21" fmla="*/ 265 h 644"/>
                  <a:gd name="T22" fmla="*/ 615 w 1300"/>
                  <a:gd name="T23" fmla="*/ 308 h 644"/>
                  <a:gd name="T24" fmla="*/ 869 w 1300"/>
                  <a:gd name="T25" fmla="*/ 308 h 644"/>
                  <a:gd name="T26" fmla="*/ 892 w 1300"/>
                  <a:gd name="T27" fmla="*/ 295 h 644"/>
                  <a:gd name="T28" fmla="*/ 1156 w 1300"/>
                  <a:gd name="T29" fmla="*/ 31 h 644"/>
                  <a:gd name="T30" fmla="*/ 1256 w 1300"/>
                  <a:gd name="T31" fmla="*/ 7 h 644"/>
                  <a:gd name="T32" fmla="*/ 1279 w 1300"/>
                  <a:gd name="T33" fmla="*/ 78 h 644"/>
                  <a:gd name="T34" fmla="*/ 979 w 1300"/>
                  <a:gd name="T35" fmla="*/ 462 h 644"/>
                  <a:gd name="T36" fmla="*/ 926 w 1300"/>
                  <a:gd name="T37" fmla="*/ 485 h 644"/>
                  <a:gd name="T38" fmla="*/ 478 w 1300"/>
                  <a:gd name="T39" fmla="*/ 485 h 644"/>
                  <a:gd name="T40" fmla="*/ 445 w 1300"/>
                  <a:gd name="T41" fmla="*/ 498 h 644"/>
                  <a:gd name="T42" fmla="*/ 301 w 1300"/>
                  <a:gd name="T43" fmla="*/ 644 h 6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300" h="644">
                    <a:moveTo>
                      <a:pt x="301" y="644"/>
                    </a:moveTo>
                    <a:cubicBezTo>
                      <a:pt x="200" y="546"/>
                      <a:pt x="101" y="449"/>
                      <a:pt x="0" y="352"/>
                    </a:cubicBezTo>
                    <a:cubicBezTo>
                      <a:pt x="39" y="313"/>
                      <a:pt x="76" y="276"/>
                      <a:pt x="113" y="239"/>
                    </a:cubicBezTo>
                    <a:cubicBezTo>
                      <a:pt x="148" y="204"/>
                      <a:pt x="183" y="169"/>
                      <a:pt x="218" y="134"/>
                    </a:cubicBezTo>
                    <a:cubicBezTo>
                      <a:pt x="258" y="95"/>
                      <a:pt x="306" y="75"/>
                      <a:pt x="362" y="75"/>
                    </a:cubicBezTo>
                    <a:cubicBezTo>
                      <a:pt x="530" y="75"/>
                      <a:pt x="698" y="75"/>
                      <a:pt x="866" y="75"/>
                    </a:cubicBezTo>
                    <a:cubicBezTo>
                      <a:pt x="889" y="75"/>
                      <a:pt x="911" y="79"/>
                      <a:pt x="921" y="102"/>
                    </a:cubicBezTo>
                    <a:cubicBezTo>
                      <a:pt x="932" y="126"/>
                      <a:pt x="933" y="153"/>
                      <a:pt x="919" y="177"/>
                    </a:cubicBezTo>
                    <a:cubicBezTo>
                      <a:pt x="909" y="195"/>
                      <a:pt x="890" y="200"/>
                      <a:pt x="869" y="200"/>
                    </a:cubicBezTo>
                    <a:cubicBezTo>
                      <a:pt x="786" y="200"/>
                      <a:pt x="703" y="200"/>
                      <a:pt x="620" y="200"/>
                    </a:cubicBezTo>
                    <a:cubicBezTo>
                      <a:pt x="582" y="201"/>
                      <a:pt x="559" y="228"/>
                      <a:pt x="565" y="265"/>
                    </a:cubicBezTo>
                    <a:cubicBezTo>
                      <a:pt x="570" y="290"/>
                      <a:pt x="589" y="308"/>
                      <a:pt x="615" y="308"/>
                    </a:cubicBezTo>
                    <a:cubicBezTo>
                      <a:pt x="700" y="309"/>
                      <a:pt x="785" y="309"/>
                      <a:pt x="869" y="308"/>
                    </a:cubicBezTo>
                    <a:cubicBezTo>
                      <a:pt x="877" y="308"/>
                      <a:pt x="886" y="301"/>
                      <a:pt x="892" y="295"/>
                    </a:cubicBezTo>
                    <a:cubicBezTo>
                      <a:pt x="981" y="207"/>
                      <a:pt x="1069" y="120"/>
                      <a:pt x="1156" y="31"/>
                    </a:cubicBezTo>
                    <a:cubicBezTo>
                      <a:pt x="1186" y="0"/>
                      <a:pt x="1221" y="0"/>
                      <a:pt x="1256" y="7"/>
                    </a:cubicBezTo>
                    <a:cubicBezTo>
                      <a:pt x="1289" y="13"/>
                      <a:pt x="1300" y="52"/>
                      <a:pt x="1279" y="78"/>
                    </a:cubicBezTo>
                    <a:cubicBezTo>
                      <a:pt x="1179" y="207"/>
                      <a:pt x="1079" y="334"/>
                      <a:pt x="979" y="462"/>
                    </a:cubicBezTo>
                    <a:cubicBezTo>
                      <a:pt x="965" y="480"/>
                      <a:pt x="948" y="485"/>
                      <a:pt x="926" y="485"/>
                    </a:cubicBezTo>
                    <a:cubicBezTo>
                      <a:pt x="777" y="485"/>
                      <a:pt x="628" y="485"/>
                      <a:pt x="478" y="485"/>
                    </a:cubicBezTo>
                    <a:cubicBezTo>
                      <a:pt x="465" y="485"/>
                      <a:pt x="455" y="488"/>
                      <a:pt x="445" y="498"/>
                    </a:cubicBezTo>
                    <a:cubicBezTo>
                      <a:pt x="398" y="546"/>
                      <a:pt x="350" y="594"/>
                      <a:pt x="301" y="6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" name="Freeform 80"/>
              <p:cNvSpPr>
                <a:spLocks/>
              </p:cNvSpPr>
              <p:nvPr/>
            </p:nvSpPr>
            <p:spPr bwMode="auto">
              <a:xfrm rot="2700000" flipH="1">
                <a:off x="7214269" y="4315726"/>
                <a:ext cx="217913" cy="217286"/>
              </a:xfrm>
              <a:custGeom>
                <a:avLst/>
                <a:gdLst>
                  <a:gd name="T0" fmla="*/ 183 w 588"/>
                  <a:gd name="T1" fmla="*/ 0 h 586"/>
                  <a:gd name="T2" fmla="*/ 208 w 588"/>
                  <a:gd name="T3" fmla="*/ 15 h 586"/>
                  <a:gd name="T4" fmla="*/ 571 w 588"/>
                  <a:gd name="T5" fmla="*/ 378 h 586"/>
                  <a:gd name="T6" fmla="*/ 571 w 588"/>
                  <a:gd name="T7" fmla="*/ 428 h 586"/>
                  <a:gd name="T8" fmla="*/ 430 w 588"/>
                  <a:gd name="T9" fmla="*/ 570 h 586"/>
                  <a:gd name="T10" fmla="*/ 379 w 588"/>
                  <a:gd name="T11" fmla="*/ 569 h 586"/>
                  <a:gd name="T12" fmla="*/ 17 w 588"/>
                  <a:gd name="T13" fmla="*/ 208 h 586"/>
                  <a:gd name="T14" fmla="*/ 18 w 588"/>
                  <a:gd name="T15" fmla="*/ 155 h 586"/>
                  <a:gd name="T16" fmla="*/ 158 w 588"/>
                  <a:gd name="T17" fmla="*/ 16 h 586"/>
                  <a:gd name="T18" fmla="*/ 183 w 588"/>
                  <a:gd name="T19" fmla="*/ 0 h 5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88" h="586">
                    <a:moveTo>
                      <a:pt x="183" y="0"/>
                    </a:moveTo>
                    <a:cubicBezTo>
                      <a:pt x="193" y="5"/>
                      <a:pt x="202" y="9"/>
                      <a:pt x="208" y="15"/>
                    </a:cubicBezTo>
                    <a:cubicBezTo>
                      <a:pt x="329" y="136"/>
                      <a:pt x="450" y="257"/>
                      <a:pt x="571" y="378"/>
                    </a:cubicBezTo>
                    <a:cubicBezTo>
                      <a:pt x="588" y="395"/>
                      <a:pt x="588" y="411"/>
                      <a:pt x="571" y="428"/>
                    </a:cubicBezTo>
                    <a:cubicBezTo>
                      <a:pt x="524" y="476"/>
                      <a:pt x="477" y="523"/>
                      <a:pt x="430" y="570"/>
                    </a:cubicBezTo>
                    <a:cubicBezTo>
                      <a:pt x="413" y="586"/>
                      <a:pt x="396" y="586"/>
                      <a:pt x="379" y="569"/>
                    </a:cubicBezTo>
                    <a:cubicBezTo>
                      <a:pt x="258" y="449"/>
                      <a:pt x="138" y="328"/>
                      <a:pt x="17" y="208"/>
                    </a:cubicBezTo>
                    <a:cubicBezTo>
                      <a:pt x="0" y="190"/>
                      <a:pt x="0" y="173"/>
                      <a:pt x="18" y="155"/>
                    </a:cubicBezTo>
                    <a:cubicBezTo>
                      <a:pt x="64" y="109"/>
                      <a:pt x="111" y="62"/>
                      <a:pt x="158" y="16"/>
                    </a:cubicBezTo>
                    <a:cubicBezTo>
                      <a:pt x="164" y="9"/>
                      <a:pt x="174" y="6"/>
                      <a:pt x="18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" name="Freeform 79"/>
              <p:cNvSpPr>
                <a:spLocks/>
              </p:cNvSpPr>
              <p:nvPr/>
            </p:nvSpPr>
            <p:spPr bwMode="auto">
              <a:xfrm rot="18900000">
                <a:off x="7495072" y="4060783"/>
                <a:ext cx="481792" cy="238623"/>
              </a:xfrm>
              <a:custGeom>
                <a:avLst/>
                <a:gdLst>
                  <a:gd name="T0" fmla="*/ 301 w 1300"/>
                  <a:gd name="T1" fmla="*/ 644 h 644"/>
                  <a:gd name="T2" fmla="*/ 0 w 1300"/>
                  <a:gd name="T3" fmla="*/ 352 h 644"/>
                  <a:gd name="T4" fmla="*/ 113 w 1300"/>
                  <a:gd name="T5" fmla="*/ 239 h 644"/>
                  <a:gd name="T6" fmla="*/ 218 w 1300"/>
                  <a:gd name="T7" fmla="*/ 134 h 644"/>
                  <a:gd name="T8" fmla="*/ 362 w 1300"/>
                  <a:gd name="T9" fmla="*/ 75 h 644"/>
                  <a:gd name="T10" fmla="*/ 866 w 1300"/>
                  <a:gd name="T11" fmla="*/ 75 h 644"/>
                  <a:gd name="T12" fmla="*/ 921 w 1300"/>
                  <a:gd name="T13" fmla="*/ 102 h 644"/>
                  <a:gd name="T14" fmla="*/ 919 w 1300"/>
                  <a:gd name="T15" fmla="*/ 177 h 644"/>
                  <a:gd name="T16" fmla="*/ 869 w 1300"/>
                  <a:gd name="T17" fmla="*/ 200 h 644"/>
                  <a:gd name="T18" fmla="*/ 620 w 1300"/>
                  <a:gd name="T19" fmla="*/ 200 h 644"/>
                  <a:gd name="T20" fmla="*/ 565 w 1300"/>
                  <a:gd name="T21" fmla="*/ 265 h 644"/>
                  <a:gd name="T22" fmla="*/ 615 w 1300"/>
                  <a:gd name="T23" fmla="*/ 308 h 644"/>
                  <a:gd name="T24" fmla="*/ 869 w 1300"/>
                  <a:gd name="T25" fmla="*/ 308 h 644"/>
                  <a:gd name="T26" fmla="*/ 892 w 1300"/>
                  <a:gd name="T27" fmla="*/ 295 h 644"/>
                  <a:gd name="T28" fmla="*/ 1156 w 1300"/>
                  <a:gd name="T29" fmla="*/ 31 h 644"/>
                  <a:gd name="T30" fmla="*/ 1256 w 1300"/>
                  <a:gd name="T31" fmla="*/ 7 h 644"/>
                  <a:gd name="T32" fmla="*/ 1279 w 1300"/>
                  <a:gd name="T33" fmla="*/ 78 h 644"/>
                  <a:gd name="T34" fmla="*/ 979 w 1300"/>
                  <a:gd name="T35" fmla="*/ 462 h 644"/>
                  <a:gd name="T36" fmla="*/ 926 w 1300"/>
                  <a:gd name="T37" fmla="*/ 485 h 644"/>
                  <a:gd name="T38" fmla="*/ 478 w 1300"/>
                  <a:gd name="T39" fmla="*/ 485 h 644"/>
                  <a:gd name="T40" fmla="*/ 445 w 1300"/>
                  <a:gd name="T41" fmla="*/ 498 h 644"/>
                  <a:gd name="T42" fmla="*/ 301 w 1300"/>
                  <a:gd name="T43" fmla="*/ 644 h 6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300" h="644">
                    <a:moveTo>
                      <a:pt x="301" y="644"/>
                    </a:moveTo>
                    <a:cubicBezTo>
                      <a:pt x="200" y="546"/>
                      <a:pt x="101" y="449"/>
                      <a:pt x="0" y="352"/>
                    </a:cubicBezTo>
                    <a:cubicBezTo>
                      <a:pt x="39" y="313"/>
                      <a:pt x="76" y="276"/>
                      <a:pt x="113" y="239"/>
                    </a:cubicBezTo>
                    <a:cubicBezTo>
                      <a:pt x="148" y="204"/>
                      <a:pt x="183" y="169"/>
                      <a:pt x="218" y="134"/>
                    </a:cubicBezTo>
                    <a:cubicBezTo>
                      <a:pt x="258" y="95"/>
                      <a:pt x="306" y="75"/>
                      <a:pt x="362" y="75"/>
                    </a:cubicBezTo>
                    <a:cubicBezTo>
                      <a:pt x="530" y="75"/>
                      <a:pt x="698" y="75"/>
                      <a:pt x="866" y="75"/>
                    </a:cubicBezTo>
                    <a:cubicBezTo>
                      <a:pt x="889" y="75"/>
                      <a:pt x="911" y="79"/>
                      <a:pt x="921" y="102"/>
                    </a:cubicBezTo>
                    <a:cubicBezTo>
                      <a:pt x="932" y="126"/>
                      <a:pt x="933" y="153"/>
                      <a:pt x="919" y="177"/>
                    </a:cubicBezTo>
                    <a:cubicBezTo>
                      <a:pt x="909" y="195"/>
                      <a:pt x="890" y="200"/>
                      <a:pt x="869" y="200"/>
                    </a:cubicBezTo>
                    <a:cubicBezTo>
                      <a:pt x="786" y="200"/>
                      <a:pt x="703" y="200"/>
                      <a:pt x="620" y="200"/>
                    </a:cubicBezTo>
                    <a:cubicBezTo>
                      <a:pt x="582" y="201"/>
                      <a:pt x="559" y="228"/>
                      <a:pt x="565" y="265"/>
                    </a:cubicBezTo>
                    <a:cubicBezTo>
                      <a:pt x="570" y="290"/>
                      <a:pt x="589" y="308"/>
                      <a:pt x="615" y="308"/>
                    </a:cubicBezTo>
                    <a:cubicBezTo>
                      <a:pt x="700" y="309"/>
                      <a:pt x="785" y="309"/>
                      <a:pt x="869" y="308"/>
                    </a:cubicBezTo>
                    <a:cubicBezTo>
                      <a:pt x="877" y="308"/>
                      <a:pt x="886" y="301"/>
                      <a:pt x="892" y="295"/>
                    </a:cubicBezTo>
                    <a:cubicBezTo>
                      <a:pt x="981" y="207"/>
                      <a:pt x="1069" y="120"/>
                      <a:pt x="1156" y="31"/>
                    </a:cubicBezTo>
                    <a:cubicBezTo>
                      <a:pt x="1186" y="0"/>
                      <a:pt x="1221" y="0"/>
                      <a:pt x="1256" y="7"/>
                    </a:cubicBezTo>
                    <a:cubicBezTo>
                      <a:pt x="1289" y="13"/>
                      <a:pt x="1300" y="52"/>
                      <a:pt x="1279" y="78"/>
                    </a:cubicBezTo>
                    <a:cubicBezTo>
                      <a:pt x="1179" y="207"/>
                      <a:pt x="1079" y="334"/>
                      <a:pt x="979" y="462"/>
                    </a:cubicBezTo>
                    <a:cubicBezTo>
                      <a:pt x="965" y="480"/>
                      <a:pt x="948" y="485"/>
                      <a:pt x="926" y="485"/>
                    </a:cubicBezTo>
                    <a:cubicBezTo>
                      <a:pt x="777" y="485"/>
                      <a:pt x="628" y="485"/>
                      <a:pt x="478" y="485"/>
                    </a:cubicBezTo>
                    <a:cubicBezTo>
                      <a:pt x="465" y="485"/>
                      <a:pt x="455" y="488"/>
                      <a:pt x="445" y="498"/>
                    </a:cubicBezTo>
                    <a:cubicBezTo>
                      <a:pt x="398" y="546"/>
                      <a:pt x="350" y="594"/>
                      <a:pt x="301" y="6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" name="Freeform 80"/>
              <p:cNvSpPr>
                <a:spLocks/>
              </p:cNvSpPr>
              <p:nvPr/>
            </p:nvSpPr>
            <p:spPr bwMode="auto">
              <a:xfrm rot="18900000">
                <a:off x="7542482" y="4315730"/>
                <a:ext cx="217913" cy="217286"/>
              </a:xfrm>
              <a:custGeom>
                <a:avLst/>
                <a:gdLst>
                  <a:gd name="T0" fmla="*/ 183 w 588"/>
                  <a:gd name="T1" fmla="*/ 0 h 586"/>
                  <a:gd name="T2" fmla="*/ 208 w 588"/>
                  <a:gd name="T3" fmla="*/ 15 h 586"/>
                  <a:gd name="T4" fmla="*/ 571 w 588"/>
                  <a:gd name="T5" fmla="*/ 378 h 586"/>
                  <a:gd name="T6" fmla="*/ 571 w 588"/>
                  <a:gd name="T7" fmla="*/ 428 h 586"/>
                  <a:gd name="T8" fmla="*/ 430 w 588"/>
                  <a:gd name="T9" fmla="*/ 570 h 586"/>
                  <a:gd name="T10" fmla="*/ 379 w 588"/>
                  <a:gd name="T11" fmla="*/ 569 h 586"/>
                  <a:gd name="T12" fmla="*/ 17 w 588"/>
                  <a:gd name="T13" fmla="*/ 208 h 586"/>
                  <a:gd name="T14" fmla="*/ 18 w 588"/>
                  <a:gd name="T15" fmla="*/ 155 h 586"/>
                  <a:gd name="T16" fmla="*/ 158 w 588"/>
                  <a:gd name="T17" fmla="*/ 16 h 586"/>
                  <a:gd name="T18" fmla="*/ 183 w 588"/>
                  <a:gd name="T19" fmla="*/ 0 h 5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88" h="586">
                    <a:moveTo>
                      <a:pt x="183" y="0"/>
                    </a:moveTo>
                    <a:cubicBezTo>
                      <a:pt x="193" y="5"/>
                      <a:pt x="202" y="9"/>
                      <a:pt x="208" y="15"/>
                    </a:cubicBezTo>
                    <a:cubicBezTo>
                      <a:pt x="329" y="136"/>
                      <a:pt x="450" y="257"/>
                      <a:pt x="571" y="378"/>
                    </a:cubicBezTo>
                    <a:cubicBezTo>
                      <a:pt x="588" y="395"/>
                      <a:pt x="588" y="411"/>
                      <a:pt x="571" y="428"/>
                    </a:cubicBezTo>
                    <a:cubicBezTo>
                      <a:pt x="524" y="476"/>
                      <a:pt x="477" y="523"/>
                      <a:pt x="430" y="570"/>
                    </a:cubicBezTo>
                    <a:cubicBezTo>
                      <a:pt x="413" y="586"/>
                      <a:pt x="396" y="586"/>
                      <a:pt x="379" y="569"/>
                    </a:cubicBezTo>
                    <a:cubicBezTo>
                      <a:pt x="258" y="449"/>
                      <a:pt x="138" y="328"/>
                      <a:pt x="17" y="208"/>
                    </a:cubicBezTo>
                    <a:cubicBezTo>
                      <a:pt x="0" y="190"/>
                      <a:pt x="0" y="173"/>
                      <a:pt x="18" y="155"/>
                    </a:cubicBezTo>
                    <a:cubicBezTo>
                      <a:pt x="64" y="109"/>
                      <a:pt x="111" y="62"/>
                      <a:pt x="158" y="16"/>
                    </a:cubicBezTo>
                    <a:cubicBezTo>
                      <a:pt x="164" y="9"/>
                      <a:pt x="174" y="6"/>
                      <a:pt x="18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</p:grpSp>
      <p:sp>
        <p:nvSpPr>
          <p:cNvPr id="15" name="Inhalt 1"/>
          <p:cNvSpPr>
            <a:spLocks noGrp="1"/>
          </p:cNvSpPr>
          <p:nvPr>
            <p:ph sz="half" idx="4294967295"/>
          </p:nvPr>
        </p:nvSpPr>
        <p:spPr bwMode="gray">
          <a:xfrm>
            <a:off x="14153" y="1032057"/>
            <a:ext cx="4258302" cy="5183307"/>
          </a:xfrm>
          <a:prstGeom prst="rect">
            <a:avLst/>
          </a:prstGeom>
          <a:noFill/>
        </p:spPr>
        <p:txBody>
          <a:bodyPr/>
          <a:lstStyle/>
          <a:p>
            <a:pPr marL="928688" lvl="4" indent="-285750" algn="just" defTabSz="436563">
              <a:lnSpc>
                <a:spcPct val="90000"/>
              </a:lnSpc>
              <a:buClr>
                <a:srgbClr val="B71234"/>
              </a:buClr>
              <a:buFont typeface="Courier New" panose="02070309020205020404" pitchFamily="49" charset="0"/>
              <a:buChar char="o"/>
              <a:defRPr/>
            </a:pPr>
            <a:endParaRPr lang="es-ES" altLang="en-US" sz="1400" dirty="0">
              <a:solidFill>
                <a:schemeClr val="bg1">
                  <a:lumMod val="50000"/>
                </a:schemeClr>
              </a:solidFill>
              <a:latin typeface="Tahoma" pitchFamily="34" charset="0"/>
              <a:cs typeface="Arial" charset="0"/>
            </a:endParaRPr>
          </a:p>
          <a:p>
            <a:pPr marL="928688" lvl="4" indent="-285750" defTabSz="436563">
              <a:lnSpc>
                <a:spcPct val="90000"/>
              </a:lnSpc>
              <a:buClr>
                <a:srgbClr val="B71234"/>
              </a:buClr>
              <a:buFont typeface="Courier New" panose="02070309020205020404" pitchFamily="49" charset="0"/>
              <a:buChar char="o"/>
              <a:defRPr/>
            </a:pPr>
            <a:endParaRPr lang="es-ES" altLang="en-US" sz="1400" dirty="0">
              <a:solidFill>
                <a:schemeClr val="bg1">
                  <a:lumMod val="50000"/>
                </a:schemeClr>
              </a:solidFill>
              <a:latin typeface="Tahoma" pitchFamily="34" charset="0"/>
              <a:cs typeface="Arial" charset="0"/>
            </a:endParaRPr>
          </a:p>
          <a:p>
            <a:pPr marL="928688" lvl="4" indent="-285750" defTabSz="436563">
              <a:lnSpc>
                <a:spcPct val="90000"/>
              </a:lnSpc>
              <a:buClr>
                <a:srgbClr val="B71234"/>
              </a:buClr>
              <a:buFont typeface="Courier New" panose="02070309020205020404" pitchFamily="49" charset="0"/>
              <a:buChar char="o"/>
              <a:defRPr/>
            </a:pPr>
            <a:endParaRPr lang="es-ES" altLang="en-US" sz="1400" dirty="0">
              <a:solidFill>
                <a:schemeClr val="bg1">
                  <a:lumMod val="50000"/>
                </a:schemeClr>
              </a:solidFill>
              <a:latin typeface="Tahoma" pitchFamily="34" charset="0"/>
              <a:cs typeface="Arial" charset="0"/>
            </a:endParaRPr>
          </a:p>
          <a:p>
            <a:pPr marL="928688" lvl="4" indent="-285750" defTabSz="436563">
              <a:lnSpc>
                <a:spcPct val="90000"/>
              </a:lnSpc>
              <a:buClr>
                <a:srgbClr val="B71234"/>
              </a:buClr>
              <a:buFont typeface="Courier New" panose="02070309020205020404" pitchFamily="49" charset="0"/>
              <a:buChar char="o"/>
              <a:defRPr/>
            </a:pPr>
            <a:endParaRPr lang="es-ES" altLang="en-US" sz="1400" dirty="0">
              <a:solidFill>
                <a:schemeClr val="bg1">
                  <a:lumMod val="50000"/>
                </a:schemeClr>
              </a:solidFill>
              <a:latin typeface="Tahoma" pitchFamily="34" charset="0"/>
              <a:cs typeface="Arial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8025026" y="265871"/>
            <a:ext cx="481201" cy="496646"/>
            <a:chOff x="3289743" y="4921832"/>
            <a:chExt cx="724083" cy="747324"/>
          </a:xfrm>
          <a:solidFill>
            <a:schemeClr val="bg1"/>
          </a:solidFill>
        </p:grpSpPr>
        <p:sp>
          <p:nvSpPr>
            <p:cNvPr id="18" name="Freeform 58"/>
            <p:cNvSpPr>
              <a:spLocks noEditPoints="1"/>
            </p:cNvSpPr>
            <p:nvPr/>
          </p:nvSpPr>
          <p:spPr bwMode="auto">
            <a:xfrm rot="2700000">
              <a:off x="3411948" y="4936482"/>
              <a:ext cx="376604" cy="347304"/>
            </a:xfrm>
            <a:custGeom>
              <a:avLst/>
              <a:gdLst>
                <a:gd name="T0" fmla="*/ 54 w 56"/>
                <a:gd name="T1" fmla="*/ 39 h 52"/>
                <a:gd name="T2" fmla="*/ 53 w 56"/>
                <a:gd name="T3" fmla="*/ 41 h 52"/>
                <a:gd name="T4" fmla="*/ 53 w 56"/>
                <a:gd name="T5" fmla="*/ 41 h 52"/>
                <a:gd name="T6" fmla="*/ 53 w 56"/>
                <a:gd name="T7" fmla="*/ 43 h 52"/>
                <a:gd name="T8" fmla="*/ 52 w 56"/>
                <a:gd name="T9" fmla="*/ 45 h 52"/>
                <a:gd name="T10" fmla="*/ 50 w 56"/>
                <a:gd name="T11" fmla="*/ 46 h 52"/>
                <a:gd name="T12" fmla="*/ 48 w 56"/>
                <a:gd name="T13" fmla="*/ 45 h 52"/>
                <a:gd name="T14" fmla="*/ 29 w 56"/>
                <a:gd name="T15" fmla="*/ 26 h 52"/>
                <a:gd name="T16" fmla="*/ 32 w 56"/>
                <a:gd name="T17" fmla="*/ 25 h 52"/>
                <a:gd name="T18" fmla="*/ 33 w 56"/>
                <a:gd name="T19" fmla="*/ 25 h 52"/>
                <a:gd name="T20" fmla="*/ 34 w 56"/>
                <a:gd name="T21" fmla="*/ 25 h 52"/>
                <a:gd name="T22" fmla="*/ 34 w 56"/>
                <a:gd name="T23" fmla="*/ 24 h 52"/>
                <a:gd name="T24" fmla="*/ 36 w 56"/>
                <a:gd name="T25" fmla="*/ 18 h 52"/>
                <a:gd name="T26" fmla="*/ 42 w 56"/>
                <a:gd name="T27" fmla="*/ 16 h 52"/>
                <a:gd name="T28" fmla="*/ 43 w 56"/>
                <a:gd name="T29" fmla="*/ 16 h 52"/>
                <a:gd name="T30" fmla="*/ 43 w 56"/>
                <a:gd name="T31" fmla="*/ 15 h 52"/>
                <a:gd name="T32" fmla="*/ 46 w 56"/>
                <a:gd name="T33" fmla="*/ 9 h 52"/>
                <a:gd name="T34" fmla="*/ 52 w 56"/>
                <a:gd name="T35" fmla="*/ 7 h 52"/>
                <a:gd name="T36" fmla="*/ 52 w 56"/>
                <a:gd name="T37" fmla="*/ 7 h 52"/>
                <a:gd name="T38" fmla="*/ 53 w 56"/>
                <a:gd name="T39" fmla="*/ 4 h 52"/>
                <a:gd name="T40" fmla="*/ 34 w 56"/>
                <a:gd name="T41" fmla="*/ 0 h 52"/>
                <a:gd name="T42" fmla="*/ 13 w 56"/>
                <a:gd name="T43" fmla="*/ 7 h 52"/>
                <a:gd name="T44" fmla="*/ 12 w 56"/>
                <a:gd name="T45" fmla="*/ 7 h 52"/>
                <a:gd name="T46" fmla="*/ 10 w 56"/>
                <a:gd name="T47" fmla="*/ 5 h 52"/>
                <a:gd name="T48" fmla="*/ 7 w 56"/>
                <a:gd name="T49" fmla="*/ 7 h 52"/>
                <a:gd name="T50" fmla="*/ 6 w 56"/>
                <a:gd name="T51" fmla="*/ 9 h 52"/>
                <a:gd name="T52" fmla="*/ 7 w 56"/>
                <a:gd name="T53" fmla="*/ 12 h 52"/>
                <a:gd name="T54" fmla="*/ 8 w 56"/>
                <a:gd name="T55" fmla="*/ 12 h 52"/>
                <a:gd name="T56" fmla="*/ 0 w 56"/>
                <a:gd name="T57" fmla="*/ 34 h 52"/>
                <a:gd name="T58" fmla="*/ 4 w 56"/>
                <a:gd name="T59" fmla="*/ 52 h 52"/>
                <a:gd name="T60" fmla="*/ 6 w 56"/>
                <a:gd name="T61" fmla="*/ 51 h 52"/>
                <a:gd name="T62" fmla="*/ 9 w 56"/>
                <a:gd name="T63" fmla="*/ 46 h 52"/>
                <a:gd name="T64" fmla="*/ 14 w 56"/>
                <a:gd name="T65" fmla="*/ 44 h 52"/>
                <a:gd name="T66" fmla="*/ 15 w 56"/>
                <a:gd name="T67" fmla="*/ 44 h 52"/>
                <a:gd name="T68" fmla="*/ 15 w 56"/>
                <a:gd name="T69" fmla="*/ 43 h 52"/>
                <a:gd name="T70" fmla="*/ 18 w 56"/>
                <a:gd name="T71" fmla="*/ 37 h 52"/>
                <a:gd name="T72" fmla="*/ 23 w 56"/>
                <a:gd name="T73" fmla="*/ 35 h 52"/>
                <a:gd name="T74" fmla="*/ 25 w 56"/>
                <a:gd name="T75" fmla="*/ 35 h 52"/>
                <a:gd name="T76" fmla="*/ 25 w 56"/>
                <a:gd name="T77" fmla="*/ 33 h 52"/>
                <a:gd name="T78" fmla="*/ 27 w 56"/>
                <a:gd name="T79" fmla="*/ 28 h 52"/>
                <a:gd name="T80" fmla="*/ 46 w 56"/>
                <a:gd name="T81" fmla="*/ 47 h 52"/>
                <a:gd name="T82" fmla="*/ 50 w 56"/>
                <a:gd name="T83" fmla="*/ 49 h 52"/>
                <a:gd name="T84" fmla="*/ 50 w 56"/>
                <a:gd name="T85" fmla="*/ 49 h 52"/>
                <a:gd name="T86" fmla="*/ 54 w 56"/>
                <a:gd name="T87" fmla="*/ 47 h 52"/>
                <a:gd name="T88" fmla="*/ 56 w 56"/>
                <a:gd name="T89" fmla="*/ 43 h 52"/>
                <a:gd name="T90" fmla="*/ 54 w 56"/>
                <a:gd name="T91" fmla="*/ 39 h 52"/>
                <a:gd name="T92" fmla="*/ 9 w 56"/>
                <a:gd name="T93" fmla="*/ 8 h 52"/>
                <a:gd name="T94" fmla="*/ 10 w 56"/>
                <a:gd name="T95" fmla="*/ 8 h 52"/>
                <a:gd name="T96" fmla="*/ 10 w 56"/>
                <a:gd name="T97" fmla="*/ 8 h 52"/>
                <a:gd name="T98" fmla="*/ 11 w 56"/>
                <a:gd name="T99" fmla="*/ 9 h 52"/>
                <a:gd name="T100" fmla="*/ 11 w 56"/>
                <a:gd name="T101" fmla="*/ 10 h 52"/>
                <a:gd name="T102" fmla="*/ 11 w 56"/>
                <a:gd name="T103" fmla="*/ 10 h 52"/>
                <a:gd name="T104" fmla="*/ 10 w 56"/>
                <a:gd name="T105" fmla="*/ 10 h 52"/>
                <a:gd name="T106" fmla="*/ 10 w 56"/>
                <a:gd name="T107" fmla="*/ 10 h 52"/>
                <a:gd name="T108" fmla="*/ 9 w 56"/>
                <a:gd name="T109" fmla="*/ 10 h 52"/>
                <a:gd name="T110" fmla="*/ 8 w 56"/>
                <a:gd name="T111" fmla="*/ 9 h 52"/>
                <a:gd name="T112" fmla="*/ 9 w 56"/>
                <a:gd name="T113" fmla="*/ 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6" h="52">
                  <a:moveTo>
                    <a:pt x="54" y="39"/>
                  </a:moveTo>
                  <a:cubicBezTo>
                    <a:pt x="53" y="41"/>
                    <a:pt x="53" y="41"/>
                    <a:pt x="53" y="41"/>
                  </a:cubicBezTo>
                  <a:cubicBezTo>
                    <a:pt x="53" y="41"/>
                    <a:pt x="53" y="41"/>
                    <a:pt x="53" y="41"/>
                  </a:cubicBezTo>
                  <a:cubicBezTo>
                    <a:pt x="53" y="42"/>
                    <a:pt x="53" y="42"/>
                    <a:pt x="53" y="43"/>
                  </a:cubicBezTo>
                  <a:cubicBezTo>
                    <a:pt x="53" y="44"/>
                    <a:pt x="53" y="45"/>
                    <a:pt x="52" y="45"/>
                  </a:cubicBezTo>
                  <a:cubicBezTo>
                    <a:pt x="52" y="46"/>
                    <a:pt x="51" y="46"/>
                    <a:pt x="50" y="46"/>
                  </a:cubicBezTo>
                  <a:cubicBezTo>
                    <a:pt x="49" y="46"/>
                    <a:pt x="49" y="46"/>
                    <a:pt x="48" y="45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30" y="26"/>
                    <a:pt x="31" y="25"/>
                    <a:pt x="32" y="25"/>
                  </a:cubicBezTo>
                  <a:cubicBezTo>
                    <a:pt x="32" y="25"/>
                    <a:pt x="33" y="25"/>
                    <a:pt x="33" y="25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34" y="24"/>
                    <a:pt x="34" y="24"/>
                    <a:pt x="34" y="24"/>
                  </a:cubicBezTo>
                  <a:cubicBezTo>
                    <a:pt x="34" y="22"/>
                    <a:pt x="35" y="20"/>
                    <a:pt x="36" y="18"/>
                  </a:cubicBezTo>
                  <a:cubicBezTo>
                    <a:pt x="38" y="17"/>
                    <a:pt x="40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43" y="15"/>
                    <a:pt x="43" y="15"/>
                    <a:pt x="43" y="15"/>
                  </a:cubicBezTo>
                  <a:cubicBezTo>
                    <a:pt x="43" y="13"/>
                    <a:pt x="44" y="11"/>
                    <a:pt x="46" y="9"/>
                  </a:cubicBezTo>
                  <a:cubicBezTo>
                    <a:pt x="47" y="8"/>
                    <a:pt x="49" y="7"/>
                    <a:pt x="52" y="7"/>
                  </a:cubicBezTo>
                  <a:cubicBezTo>
                    <a:pt x="52" y="7"/>
                    <a:pt x="52" y="7"/>
                    <a:pt x="52" y="7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47" y="2"/>
                    <a:pt x="40" y="0"/>
                    <a:pt x="34" y="0"/>
                  </a:cubicBezTo>
                  <a:cubicBezTo>
                    <a:pt x="26" y="0"/>
                    <a:pt x="19" y="3"/>
                    <a:pt x="13" y="7"/>
                  </a:cubicBezTo>
                  <a:cubicBezTo>
                    <a:pt x="13" y="7"/>
                    <a:pt x="12" y="7"/>
                    <a:pt x="12" y="7"/>
                  </a:cubicBezTo>
                  <a:cubicBezTo>
                    <a:pt x="12" y="6"/>
                    <a:pt x="11" y="5"/>
                    <a:pt x="10" y="5"/>
                  </a:cubicBezTo>
                  <a:cubicBezTo>
                    <a:pt x="9" y="5"/>
                    <a:pt x="8" y="6"/>
                    <a:pt x="7" y="7"/>
                  </a:cubicBezTo>
                  <a:cubicBezTo>
                    <a:pt x="6" y="7"/>
                    <a:pt x="6" y="8"/>
                    <a:pt x="6" y="9"/>
                  </a:cubicBezTo>
                  <a:cubicBezTo>
                    <a:pt x="6" y="10"/>
                    <a:pt x="6" y="11"/>
                    <a:pt x="7" y="12"/>
                  </a:cubicBezTo>
                  <a:cubicBezTo>
                    <a:pt x="7" y="12"/>
                    <a:pt x="7" y="12"/>
                    <a:pt x="8" y="12"/>
                  </a:cubicBezTo>
                  <a:cubicBezTo>
                    <a:pt x="3" y="19"/>
                    <a:pt x="0" y="26"/>
                    <a:pt x="0" y="34"/>
                  </a:cubicBezTo>
                  <a:cubicBezTo>
                    <a:pt x="0" y="40"/>
                    <a:pt x="1" y="46"/>
                    <a:pt x="4" y="52"/>
                  </a:cubicBezTo>
                  <a:cubicBezTo>
                    <a:pt x="6" y="51"/>
                    <a:pt x="6" y="51"/>
                    <a:pt x="6" y="51"/>
                  </a:cubicBezTo>
                  <a:cubicBezTo>
                    <a:pt x="6" y="49"/>
                    <a:pt x="7" y="48"/>
                    <a:pt x="9" y="46"/>
                  </a:cubicBezTo>
                  <a:cubicBezTo>
                    <a:pt x="10" y="45"/>
                    <a:pt x="12" y="44"/>
                    <a:pt x="14" y="44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6" y="40"/>
                    <a:pt x="16" y="38"/>
                    <a:pt x="18" y="37"/>
                  </a:cubicBezTo>
                  <a:cubicBezTo>
                    <a:pt x="19" y="35"/>
                    <a:pt x="21" y="35"/>
                    <a:pt x="23" y="35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2"/>
                    <a:pt x="25" y="30"/>
                    <a:pt x="27" y="28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47" y="48"/>
                    <a:pt x="49" y="49"/>
                    <a:pt x="50" y="49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52" y="49"/>
                    <a:pt x="53" y="48"/>
                    <a:pt x="54" y="47"/>
                  </a:cubicBezTo>
                  <a:cubicBezTo>
                    <a:pt x="55" y="46"/>
                    <a:pt x="56" y="45"/>
                    <a:pt x="56" y="43"/>
                  </a:cubicBezTo>
                  <a:cubicBezTo>
                    <a:pt x="56" y="42"/>
                    <a:pt x="55" y="40"/>
                    <a:pt x="54" y="39"/>
                  </a:cubicBezTo>
                  <a:close/>
                  <a:moveTo>
                    <a:pt x="9" y="8"/>
                  </a:moveTo>
                  <a:cubicBezTo>
                    <a:pt x="9" y="8"/>
                    <a:pt x="9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9"/>
                    <a:pt x="11" y="9"/>
                    <a:pt x="11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8" y="10"/>
                    <a:pt x="8" y="10"/>
                    <a:pt x="8" y="9"/>
                  </a:cubicBezTo>
                  <a:cubicBezTo>
                    <a:pt x="8" y="9"/>
                    <a:pt x="8" y="9"/>
                    <a:pt x="9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3289743" y="5167454"/>
              <a:ext cx="724083" cy="501702"/>
              <a:chOff x="7119383" y="3939195"/>
              <a:chExt cx="857481" cy="594130"/>
            </a:xfrm>
            <a:grpFill/>
          </p:grpSpPr>
          <p:sp>
            <p:nvSpPr>
              <p:cNvPr id="20" name="Freeform 79"/>
              <p:cNvSpPr>
                <a:spLocks/>
              </p:cNvSpPr>
              <p:nvPr/>
            </p:nvSpPr>
            <p:spPr bwMode="auto">
              <a:xfrm rot="2700000" flipH="1">
                <a:off x="6997798" y="4060780"/>
                <a:ext cx="481793" cy="238623"/>
              </a:xfrm>
              <a:custGeom>
                <a:avLst/>
                <a:gdLst>
                  <a:gd name="T0" fmla="*/ 301 w 1300"/>
                  <a:gd name="T1" fmla="*/ 644 h 644"/>
                  <a:gd name="T2" fmla="*/ 0 w 1300"/>
                  <a:gd name="T3" fmla="*/ 352 h 644"/>
                  <a:gd name="T4" fmla="*/ 113 w 1300"/>
                  <a:gd name="T5" fmla="*/ 239 h 644"/>
                  <a:gd name="T6" fmla="*/ 218 w 1300"/>
                  <a:gd name="T7" fmla="*/ 134 h 644"/>
                  <a:gd name="T8" fmla="*/ 362 w 1300"/>
                  <a:gd name="T9" fmla="*/ 75 h 644"/>
                  <a:gd name="T10" fmla="*/ 866 w 1300"/>
                  <a:gd name="T11" fmla="*/ 75 h 644"/>
                  <a:gd name="T12" fmla="*/ 921 w 1300"/>
                  <a:gd name="T13" fmla="*/ 102 h 644"/>
                  <a:gd name="T14" fmla="*/ 919 w 1300"/>
                  <a:gd name="T15" fmla="*/ 177 h 644"/>
                  <a:gd name="T16" fmla="*/ 869 w 1300"/>
                  <a:gd name="T17" fmla="*/ 200 h 644"/>
                  <a:gd name="T18" fmla="*/ 620 w 1300"/>
                  <a:gd name="T19" fmla="*/ 200 h 644"/>
                  <a:gd name="T20" fmla="*/ 565 w 1300"/>
                  <a:gd name="T21" fmla="*/ 265 h 644"/>
                  <a:gd name="T22" fmla="*/ 615 w 1300"/>
                  <a:gd name="T23" fmla="*/ 308 h 644"/>
                  <a:gd name="T24" fmla="*/ 869 w 1300"/>
                  <a:gd name="T25" fmla="*/ 308 h 644"/>
                  <a:gd name="T26" fmla="*/ 892 w 1300"/>
                  <a:gd name="T27" fmla="*/ 295 h 644"/>
                  <a:gd name="T28" fmla="*/ 1156 w 1300"/>
                  <a:gd name="T29" fmla="*/ 31 h 644"/>
                  <a:gd name="T30" fmla="*/ 1256 w 1300"/>
                  <a:gd name="T31" fmla="*/ 7 h 644"/>
                  <a:gd name="T32" fmla="*/ 1279 w 1300"/>
                  <a:gd name="T33" fmla="*/ 78 h 644"/>
                  <a:gd name="T34" fmla="*/ 979 w 1300"/>
                  <a:gd name="T35" fmla="*/ 462 h 644"/>
                  <a:gd name="T36" fmla="*/ 926 w 1300"/>
                  <a:gd name="T37" fmla="*/ 485 h 644"/>
                  <a:gd name="T38" fmla="*/ 478 w 1300"/>
                  <a:gd name="T39" fmla="*/ 485 h 644"/>
                  <a:gd name="T40" fmla="*/ 445 w 1300"/>
                  <a:gd name="T41" fmla="*/ 498 h 644"/>
                  <a:gd name="T42" fmla="*/ 301 w 1300"/>
                  <a:gd name="T43" fmla="*/ 644 h 6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300" h="644">
                    <a:moveTo>
                      <a:pt x="301" y="644"/>
                    </a:moveTo>
                    <a:cubicBezTo>
                      <a:pt x="200" y="546"/>
                      <a:pt x="101" y="449"/>
                      <a:pt x="0" y="352"/>
                    </a:cubicBezTo>
                    <a:cubicBezTo>
                      <a:pt x="39" y="313"/>
                      <a:pt x="76" y="276"/>
                      <a:pt x="113" y="239"/>
                    </a:cubicBezTo>
                    <a:cubicBezTo>
                      <a:pt x="148" y="204"/>
                      <a:pt x="183" y="169"/>
                      <a:pt x="218" y="134"/>
                    </a:cubicBezTo>
                    <a:cubicBezTo>
                      <a:pt x="258" y="95"/>
                      <a:pt x="306" y="75"/>
                      <a:pt x="362" y="75"/>
                    </a:cubicBezTo>
                    <a:cubicBezTo>
                      <a:pt x="530" y="75"/>
                      <a:pt x="698" y="75"/>
                      <a:pt x="866" y="75"/>
                    </a:cubicBezTo>
                    <a:cubicBezTo>
                      <a:pt x="889" y="75"/>
                      <a:pt x="911" y="79"/>
                      <a:pt x="921" y="102"/>
                    </a:cubicBezTo>
                    <a:cubicBezTo>
                      <a:pt x="932" y="126"/>
                      <a:pt x="933" y="153"/>
                      <a:pt x="919" y="177"/>
                    </a:cubicBezTo>
                    <a:cubicBezTo>
                      <a:pt x="909" y="195"/>
                      <a:pt x="890" y="200"/>
                      <a:pt x="869" y="200"/>
                    </a:cubicBezTo>
                    <a:cubicBezTo>
                      <a:pt x="786" y="200"/>
                      <a:pt x="703" y="200"/>
                      <a:pt x="620" y="200"/>
                    </a:cubicBezTo>
                    <a:cubicBezTo>
                      <a:pt x="582" y="201"/>
                      <a:pt x="559" y="228"/>
                      <a:pt x="565" y="265"/>
                    </a:cubicBezTo>
                    <a:cubicBezTo>
                      <a:pt x="570" y="290"/>
                      <a:pt x="589" y="308"/>
                      <a:pt x="615" y="308"/>
                    </a:cubicBezTo>
                    <a:cubicBezTo>
                      <a:pt x="700" y="309"/>
                      <a:pt x="785" y="309"/>
                      <a:pt x="869" y="308"/>
                    </a:cubicBezTo>
                    <a:cubicBezTo>
                      <a:pt x="877" y="308"/>
                      <a:pt x="886" y="301"/>
                      <a:pt x="892" y="295"/>
                    </a:cubicBezTo>
                    <a:cubicBezTo>
                      <a:pt x="981" y="207"/>
                      <a:pt x="1069" y="120"/>
                      <a:pt x="1156" y="31"/>
                    </a:cubicBezTo>
                    <a:cubicBezTo>
                      <a:pt x="1186" y="0"/>
                      <a:pt x="1221" y="0"/>
                      <a:pt x="1256" y="7"/>
                    </a:cubicBezTo>
                    <a:cubicBezTo>
                      <a:pt x="1289" y="13"/>
                      <a:pt x="1300" y="52"/>
                      <a:pt x="1279" y="78"/>
                    </a:cubicBezTo>
                    <a:cubicBezTo>
                      <a:pt x="1179" y="207"/>
                      <a:pt x="1079" y="334"/>
                      <a:pt x="979" y="462"/>
                    </a:cubicBezTo>
                    <a:cubicBezTo>
                      <a:pt x="965" y="480"/>
                      <a:pt x="948" y="485"/>
                      <a:pt x="926" y="485"/>
                    </a:cubicBezTo>
                    <a:cubicBezTo>
                      <a:pt x="777" y="485"/>
                      <a:pt x="628" y="485"/>
                      <a:pt x="478" y="485"/>
                    </a:cubicBezTo>
                    <a:cubicBezTo>
                      <a:pt x="465" y="485"/>
                      <a:pt x="455" y="488"/>
                      <a:pt x="445" y="498"/>
                    </a:cubicBezTo>
                    <a:cubicBezTo>
                      <a:pt x="398" y="546"/>
                      <a:pt x="350" y="594"/>
                      <a:pt x="301" y="6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" name="Freeform 80"/>
              <p:cNvSpPr>
                <a:spLocks/>
              </p:cNvSpPr>
              <p:nvPr/>
            </p:nvSpPr>
            <p:spPr bwMode="auto">
              <a:xfrm rot="2700000" flipH="1">
                <a:off x="7214269" y="4315726"/>
                <a:ext cx="217913" cy="217286"/>
              </a:xfrm>
              <a:custGeom>
                <a:avLst/>
                <a:gdLst>
                  <a:gd name="T0" fmla="*/ 183 w 588"/>
                  <a:gd name="T1" fmla="*/ 0 h 586"/>
                  <a:gd name="T2" fmla="*/ 208 w 588"/>
                  <a:gd name="T3" fmla="*/ 15 h 586"/>
                  <a:gd name="T4" fmla="*/ 571 w 588"/>
                  <a:gd name="T5" fmla="*/ 378 h 586"/>
                  <a:gd name="T6" fmla="*/ 571 w 588"/>
                  <a:gd name="T7" fmla="*/ 428 h 586"/>
                  <a:gd name="T8" fmla="*/ 430 w 588"/>
                  <a:gd name="T9" fmla="*/ 570 h 586"/>
                  <a:gd name="T10" fmla="*/ 379 w 588"/>
                  <a:gd name="T11" fmla="*/ 569 h 586"/>
                  <a:gd name="T12" fmla="*/ 17 w 588"/>
                  <a:gd name="T13" fmla="*/ 208 h 586"/>
                  <a:gd name="T14" fmla="*/ 18 w 588"/>
                  <a:gd name="T15" fmla="*/ 155 h 586"/>
                  <a:gd name="T16" fmla="*/ 158 w 588"/>
                  <a:gd name="T17" fmla="*/ 16 h 586"/>
                  <a:gd name="T18" fmla="*/ 183 w 588"/>
                  <a:gd name="T19" fmla="*/ 0 h 5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88" h="586">
                    <a:moveTo>
                      <a:pt x="183" y="0"/>
                    </a:moveTo>
                    <a:cubicBezTo>
                      <a:pt x="193" y="5"/>
                      <a:pt x="202" y="9"/>
                      <a:pt x="208" y="15"/>
                    </a:cubicBezTo>
                    <a:cubicBezTo>
                      <a:pt x="329" y="136"/>
                      <a:pt x="450" y="257"/>
                      <a:pt x="571" y="378"/>
                    </a:cubicBezTo>
                    <a:cubicBezTo>
                      <a:pt x="588" y="395"/>
                      <a:pt x="588" y="411"/>
                      <a:pt x="571" y="428"/>
                    </a:cubicBezTo>
                    <a:cubicBezTo>
                      <a:pt x="524" y="476"/>
                      <a:pt x="477" y="523"/>
                      <a:pt x="430" y="570"/>
                    </a:cubicBezTo>
                    <a:cubicBezTo>
                      <a:pt x="413" y="586"/>
                      <a:pt x="396" y="586"/>
                      <a:pt x="379" y="569"/>
                    </a:cubicBezTo>
                    <a:cubicBezTo>
                      <a:pt x="258" y="449"/>
                      <a:pt x="138" y="328"/>
                      <a:pt x="17" y="208"/>
                    </a:cubicBezTo>
                    <a:cubicBezTo>
                      <a:pt x="0" y="190"/>
                      <a:pt x="0" y="173"/>
                      <a:pt x="18" y="155"/>
                    </a:cubicBezTo>
                    <a:cubicBezTo>
                      <a:pt x="64" y="109"/>
                      <a:pt x="111" y="62"/>
                      <a:pt x="158" y="16"/>
                    </a:cubicBezTo>
                    <a:cubicBezTo>
                      <a:pt x="164" y="9"/>
                      <a:pt x="174" y="6"/>
                      <a:pt x="18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" name="Freeform 79"/>
              <p:cNvSpPr>
                <a:spLocks/>
              </p:cNvSpPr>
              <p:nvPr/>
            </p:nvSpPr>
            <p:spPr bwMode="auto">
              <a:xfrm rot="18900000">
                <a:off x="7495072" y="4060783"/>
                <a:ext cx="481792" cy="238623"/>
              </a:xfrm>
              <a:custGeom>
                <a:avLst/>
                <a:gdLst>
                  <a:gd name="T0" fmla="*/ 301 w 1300"/>
                  <a:gd name="T1" fmla="*/ 644 h 644"/>
                  <a:gd name="T2" fmla="*/ 0 w 1300"/>
                  <a:gd name="T3" fmla="*/ 352 h 644"/>
                  <a:gd name="T4" fmla="*/ 113 w 1300"/>
                  <a:gd name="T5" fmla="*/ 239 h 644"/>
                  <a:gd name="T6" fmla="*/ 218 w 1300"/>
                  <a:gd name="T7" fmla="*/ 134 h 644"/>
                  <a:gd name="T8" fmla="*/ 362 w 1300"/>
                  <a:gd name="T9" fmla="*/ 75 h 644"/>
                  <a:gd name="T10" fmla="*/ 866 w 1300"/>
                  <a:gd name="T11" fmla="*/ 75 h 644"/>
                  <a:gd name="T12" fmla="*/ 921 w 1300"/>
                  <a:gd name="T13" fmla="*/ 102 h 644"/>
                  <a:gd name="T14" fmla="*/ 919 w 1300"/>
                  <a:gd name="T15" fmla="*/ 177 h 644"/>
                  <a:gd name="T16" fmla="*/ 869 w 1300"/>
                  <a:gd name="T17" fmla="*/ 200 h 644"/>
                  <a:gd name="T18" fmla="*/ 620 w 1300"/>
                  <a:gd name="T19" fmla="*/ 200 h 644"/>
                  <a:gd name="T20" fmla="*/ 565 w 1300"/>
                  <a:gd name="T21" fmla="*/ 265 h 644"/>
                  <a:gd name="T22" fmla="*/ 615 w 1300"/>
                  <a:gd name="T23" fmla="*/ 308 h 644"/>
                  <a:gd name="T24" fmla="*/ 869 w 1300"/>
                  <a:gd name="T25" fmla="*/ 308 h 644"/>
                  <a:gd name="T26" fmla="*/ 892 w 1300"/>
                  <a:gd name="T27" fmla="*/ 295 h 644"/>
                  <a:gd name="T28" fmla="*/ 1156 w 1300"/>
                  <a:gd name="T29" fmla="*/ 31 h 644"/>
                  <a:gd name="T30" fmla="*/ 1256 w 1300"/>
                  <a:gd name="T31" fmla="*/ 7 h 644"/>
                  <a:gd name="T32" fmla="*/ 1279 w 1300"/>
                  <a:gd name="T33" fmla="*/ 78 h 644"/>
                  <a:gd name="T34" fmla="*/ 979 w 1300"/>
                  <a:gd name="T35" fmla="*/ 462 h 644"/>
                  <a:gd name="T36" fmla="*/ 926 w 1300"/>
                  <a:gd name="T37" fmla="*/ 485 h 644"/>
                  <a:gd name="T38" fmla="*/ 478 w 1300"/>
                  <a:gd name="T39" fmla="*/ 485 h 644"/>
                  <a:gd name="T40" fmla="*/ 445 w 1300"/>
                  <a:gd name="T41" fmla="*/ 498 h 644"/>
                  <a:gd name="T42" fmla="*/ 301 w 1300"/>
                  <a:gd name="T43" fmla="*/ 644 h 6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300" h="644">
                    <a:moveTo>
                      <a:pt x="301" y="644"/>
                    </a:moveTo>
                    <a:cubicBezTo>
                      <a:pt x="200" y="546"/>
                      <a:pt x="101" y="449"/>
                      <a:pt x="0" y="352"/>
                    </a:cubicBezTo>
                    <a:cubicBezTo>
                      <a:pt x="39" y="313"/>
                      <a:pt x="76" y="276"/>
                      <a:pt x="113" y="239"/>
                    </a:cubicBezTo>
                    <a:cubicBezTo>
                      <a:pt x="148" y="204"/>
                      <a:pt x="183" y="169"/>
                      <a:pt x="218" y="134"/>
                    </a:cubicBezTo>
                    <a:cubicBezTo>
                      <a:pt x="258" y="95"/>
                      <a:pt x="306" y="75"/>
                      <a:pt x="362" y="75"/>
                    </a:cubicBezTo>
                    <a:cubicBezTo>
                      <a:pt x="530" y="75"/>
                      <a:pt x="698" y="75"/>
                      <a:pt x="866" y="75"/>
                    </a:cubicBezTo>
                    <a:cubicBezTo>
                      <a:pt x="889" y="75"/>
                      <a:pt x="911" y="79"/>
                      <a:pt x="921" y="102"/>
                    </a:cubicBezTo>
                    <a:cubicBezTo>
                      <a:pt x="932" y="126"/>
                      <a:pt x="933" y="153"/>
                      <a:pt x="919" y="177"/>
                    </a:cubicBezTo>
                    <a:cubicBezTo>
                      <a:pt x="909" y="195"/>
                      <a:pt x="890" y="200"/>
                      <a:pt x="869" y="200"/>
                    </a:cubicBezTo>
                    <a:cubicBezTo>
                      <a:pt x="786" y="200"/>
                      <a:pt x="703" y="200"/>
                      <a:pt x="620" y="200"/>
                    </a:cubicBezTo>
                    <a:cubicBezTo>
                      <a:pt x="582" y="201"/>
                      <a:pt x="559" y="228"/>
                      <a:pt x="565" y="265"/>
                    </a:cubicBezTo>
                    <a:cubicBezTo>
                      <a:pt x="570" y="290"/>
                      <a:pt x="589" y="308"/>
                      <a:pt x="615" y="308"/>
                    </a:cubicBezTo>
                    <a:cubicBezTo>
                      <a:pt x="700" y="309"/>
                      <a:pt x="785" y="309"/>
                      <a:pt x="869" y="308"/>
                    </a:cubicBezTo>
                    <a:cubicBezTo>
                      <a:pt x="877" y="308"/>
                      <a:pt x="886" y="301"/>
                      <a:pt x="892" y="295"/>
                    </a:cubicBezTo>
                    <a:cubicBezTo>
                      <a:pt x="981" y="207"/>
                      <a:pt x="1069" y="120"/>
                      <a:pt x="1156" y="31"/>
                    </a:cubicBezTo>
                    <a:cubicBezTo>
                      <a:pt x="1186" y="0"/>
                      <a:pt x="1221" y="0"/>
                      <a:pt x="1256" y="7"/>
                    </a:cubicBezTo>
                    <a:cubicBezTo>
                      <a:pt x="1289" y="13"/>
                      <a:pt x="1300" y="52"/>
                      <a:pt x="1279" y="78"/>
                    </a:cubicBezTo>
                    <a:cubicBezTo>
                      <a:pt x="1179" y="207"/>
                      <a:pt x="1079" y="334"/>
                      <a:pt x="979" y="462"/>
                    </a:cubicBezTo>
                    <a:cubicBezTo>
                      <a:pt x="965" y="480"/>
                      <a:pt x="948" y="485"/>
                      <a:pt x="926" y="485"/>
                    </a:cubicBezTo>
                    <a:cubicBezTo>
                      <a:pt x="777" y="485"/>
                      <a:pt x="628" y="485"/>
                      <a:pt x="478" y="485"/>
                    </a:cubicBezTo>
                    <a:cubicBezTo>
                      <a:pt x="465" y="485"/>
                      <a:pt x="455" y="488"/>
                      <a:pt x="445" y="498"/>
                    </a:cubicBezTo>
                    <a:cubicBezTo>
                      <a:pt x="398" y="546"/>
                      <a:pt x="350" y="594"/>
                      <a:pt x="301" y="6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" name="Freeform 80"/>
              <p:cNvSpPr>
                <a:spLocks/>
              </p:cNvSpPr>
              <p:nvPr/>
            </p:nvSpPr>
            <p:spPr bwMode="auto">
              <a:xfrm rot="18900000">
                <a:off x="7542482" y="4315730"/>
                <a:ext cx="217913" cy="217286"/>
              </a:xfrm>
              <a:custGeom>
                <a:avLst/>
                <a:gdLst>
                  <a:gd name="T0" fmla="*/ 183 w 588"/>
                  <a:gd name="T1" fmla="*/ 0 h 586"/>
                  <a:gd name="T2" fmla="*/ 208 w 588"/>
                  <a:gd name="T3" fmla="*/ 15 h 586"/>
                  <a:gd name="T4" fmla="*/ 571 w 588"/>
                  <a:gd name="T5" fmla="*/ 378 h 586"/>
                  <a:gd name="T6" fmla="*/ 571 w 588"/>
                  <a:gd name="T7" fmla="*/ 428 h 586"/>
                  <a:gd name="T8" fmla="*/ 430 w 588"/>
                  <a:gd name="T9" fmla="*/ 570 h 586"/>
                  <a:gd name="T10" fmla="*/ 379 w 588"/>
                  <a:gd name="T11" fmla="*/ 569 h 586"/>
                  <a:gd name="T12" fmla="*/ 17 w 588"/>
                  <a:gd name="T13" fmla="*/ 208 h 586"/>
                  <a:gd name="T14" fmla="*/ 18 w 588"/>
                  <a:gd name="T15" fmla="*/ 155 h 586"/>
                  <a:gd name="T16" fmla="*/ 158 w 588"/>
                  <a:gd name="T17" fmla="*/ 16 h 586"/>
                  <a:gd name="T18" fmla="*/ 183 w 588"/>
                  <a:gd name="T19" fmla="*/ 0 h 5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88" h="586">
                    <a:moveTo>
                      <a:pt x="183" y="0"/>
                    </a:moveTo>
                    <a:cubicBezTo>
                      <a:pt x="193" y="5"/>
                      <a:pt x="202" y="9"/>
                      <a:pt x="208" y="15"/>
                    </a:cubicBezTo>
                    <a:cubicBezTo>
                      <a:pt x="329" y="136"/>
                      <a:pt x="450" y="257"/>
                      <a:pt x="571" y="378"/>
                    </a:cubicBezTo>
                    <a:cubicBezTo>
                      <a:pt x="588" y="395"/>
                      <a:pt x="588" y="411"/>
                      <a:pt x="571" y="428"/>
                    </a:cubicBezTo>
                    <a:cubicBezTo>
                      <a:pt x="524" y="476"/>
                      <a:pt x="477" y="523"/>
                      <a:pt x="430" y="570"/>
                    </a:cubicBezTo>
                    <a:cubicBezTo>
                      <a:pt x="413" y="586"/>
                      <a:pt x="396" y="586"/>
                      <a:pt x="379" y="569"/>
                    </a:cubicBezTo>
                    <a:cubicBezTo>
                      <a:pt x="258" y="449"/>
                      <a:pt x="138" y="328"/>
                      <a:pt x="17" y="208"/>
                    </a:cubicBezTo>
                    <a:cubicBezTo>
                      <a:pt x="0" y="190"/>
                      <a:pt x="0" y="173"/>
                      <a:pt x="18" y="155"/>
                    </a:cubicBezTo>
                    <a:cubicBezTo>
                      <a:pt x="64" y="109"/>
                      <a:pt x="111" y="62"/>
                      <a:pt x="158" y="16"/>
                    </a:cubicBezTo>
                    <a:cubicBezTo>
                      <a:pt x="164" y="9"/>
                      <a:pt x="174" y="6"/>
                      <a:pt x="18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</p:grpSp>
      <p:pic>
        <p:nvPicPr>
          <p:cNvPr id="24" name="Marcador de contenido 23">
            <a:extLst>
              <a:ext uri="{FF2B5EF4-FFF2-40B4-BE49-F238E27FC236}">
                <a16:creationId xmlns:a16="http://schemas.microsoft.com/office/drawing/2014/main" xmlns="" id="{A126B1FD-92A0-4780-BD34-18AE30660B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8909" y="1601788"/>
            <a:ext cx="8194756" cy="4535487"/>
          </a:xfrm>
          <a:prstGeom prst="rect">
            <a:avLst/>
          </a:prstGeom>
        </p:spPr>
      </p:pic>
      <p:grpSp>
        <p:nvGrpSpPr>
          <p:cNvPr id="25" name="Group 7">
            <a:extLst>
              <a:ext uri="{FF2B5EF4-FFF2-40B4-BE49-F238E27FC236}">
                <a16:creationId xmlns:a16="http://schemas.microsoft.com/office/drawing/2014/main" xmlns="" id="{BC87B7A1-5134-40C6-B47D-CE376CBE1C60}"/>
              </a:ext>
            </a:extLst>
          </p:cNvPr>
          <p:cNvGrpSpPr/>
          <p:nvPr/>
        </p:nvGrpSpPr>
        <p:grpSpPr>
          <a:xfrm>
            <a:off x="7948826" y="265871"/>
            <a:ext cx="481201" cy="496646"/>
            <a:chOff x="3289743" y="4921832"/>
            <a:chExt cx="724083" cy="747324"/>
          </a:xfrm>
          <a:solidFill>
            <a:schemeClr val="bg1"/>
          </a:solidFill>
        </p:grpSpPr>
        <p:sp>
          <p:nvSpPr>
            <p:cNvPr id="26" name="Freeform 58">
              <a:extLst>
                <a:ext uri="{FF2B5EF4-FFF2-40B4-BE49-F238E27FC236}">
                  <a16:creationId xmlns:a16="http://schemas.microsoft.com/office/drawing/2014/main" xmlns="" id="{3D1ABB49-B34C-4776-AE81-19E2E50D6AC8}"/>
                </a:ext>
              </a:extLst>
            </p:cNvPr>
            <p:cNvSpPr>
              <a:spLocks noEditPoints="1"/>
            </p:cNvSpPr>
            <p:nvPr/>
          </p:nvSpPr>
          <p:spPr bwMode="auto">
            <a:xfrm rot="2700000">
              <a:off x="3411948" y="4936482"/>
              <a:ext cx="376604" cy="347304"/>
            </a:xfrm>
            <a:custGeom>
              <a:avLst/>
              <a:gdLst>
                <a:gd name="T0" fmla="*/ 54 w 56"/>
                <a:gd name="T1" fmla="*/ 39 h 52"/>
                <a:gd name="T2" fmla="*/ 53 w 56"/>
                <a:gd name="T3" fmla="*/ 41 h 52"/>
                <a:gd name="T4" fmla="*/ 53 w 56"/>
                <a:gd name="T5" fmla="*/ 41 h 52"/>
                <a:gd name="T6" fmla="*/ 53 w 56"/>
                <a:gd name="T7" fmla="*/ 43 h 52"/>
                <a:gd name="T8" fmla="*/ 52 w 56"/>
                <a:gd name="T9" fmla="*/ 45 h 52"/>
                <a:gd name="T10" fmla="*/ 50 w 56"/>
                <a:gd name="T11" fmla="*/ 46 h 52"/>
                <a:gd name="T12" fmla="*/ 48 w 56"/>
                <a:gd name="T13" fmla="*/ 45 h 52"/>
                <a:gd name="T14" fmla="*/ 29 w 56"/>
                <a:gd name="T15" fmla="*/ 26 h 52"/>
                <a:gd name="T16" fmla="*/ 32 w 56"/>
                <a:gd name="T17" fmla="*/ 25 h 52"/>
                <a:gd name="T18" fmla="*/ 33 w 56"/>
                <a:gd name="T19" fmla="*/ 25 h 52"/>
                <a:gd name="T20" fmla="*/ 34 w 56"/>
                <a:gd name="T21" fmla="*/ 25 h 52"/>
                <a:gd name="T22" fmla="*/ 34 w 56"/>
                <a:gd name="T23" fmla="*/ 24 h 52"/>
                <a:gd name="T24" fmla="*/ 36 w 56"/>
                <a:gd name="T25" fmla="*/ 18 h 52"/>
                <a:gd name="T26" fmla="*/ 42 w 56"/>
                <a:gd name="T27" fmla="*/ 16 h 52"/>
                <a:gd name="T28" fmla="*/ 43 w 56"/>
                <a:gd name="T29" fmla="*/ 16 h 52"/>
                <a:gd name="T30" fmla="*/ 43 w 56"/>
                <a:gd name="T31" fmla="*/ 15 h 52"/>
                <a:gd name="T32" fmla="*/ 46 w 56"/>
                <a:gd name="T33" fmla="*/ 9 h 52"/>
                <a:gd name="T34" fmla="*/ 52 w 56"/>
                <a:gd name="T35" fmla="*/ 7 h 52"/>
                <a:gd name="T36" fmla="*/ 52 w 56"/>
                <a:gd name="T37" fmla="*/ 7 h 52"/>
                <a:gd name="T38" fmla="*/ 53 w 56"/>
                <a:gd name="T39" fmla="*/ 4 h 52"/>
                <a:gd name="T40" fmla="*/ 34 w 56"/>
                <a:gd name="T41" fmla="*/ 0 h 52"/>
                <a:gd name="T42" fmla="*/ 13 w 56"/>
                <a:gd name="T43" fmla="*/ 7 h 52"/>
                <a:gd name="T44" fmla="*/ 12 w 56"/>
                <a:gd name="T45" fmla="*/ 7 h 52"/>
                <a:gd name="T46" fmla="*/ 10 w 56"/>
                <a:gd name="T47" fmla="*/ 5 h 52"/>
                <a:gd name="T48" fmla="*/ 7 w 56"/>
                <a:gd name="T49" fmla="*/ 7 h 52"/>
                <a:gd name="T50" fmla="*/ 6 w 56"/>
                <a:gd name="T51" fmla="*/ 9 h 52"/>
                <a:gd name="T52" fmla="*/ 7 w 56"/>
                <a:gd name="T53" fmla="*/ 12 h 52"/>
                <a:gd name="T54" fmla="*/ 8 w 56"/>
                <a:gd name="T55" fmla="*/ 12 h 52"/>
                <a:gd name="T56" fmla="*/ 0 w 56"/>
                <a:gd name="T57" fmla="*/ 34 h 52"/>
                <a:gd name="T58" fmla="*/ 4 w 56"/>
                <a:gd name="T59" fmla="*/ 52 h 52"/>
                <a:gd name="T60" fmla="*/ 6 w 56"/>
                <a:gd name="T61" fmla="*/ 51 h 52"/>
                <a:gd name="T62" fmla="*/ 9 w 56"/>
                <a:gd name="T63" fmla="*/ 46 h 52"/>
                <a:gd name="T64" fmla="*/ 14 w 56"/>
                <a:gd name="T65" fmla="*/ 44 h 52"/>
                <a:gd name="T66" fmla="*/ 15 w 56"/>
                <a:gd name="T67" fmla="*/ 44 h 52"/>
                <a:gd name="T68" fmla="*/ 15 w 56"/>
                <a:gd name="T69" fmla="*/ 43 h 52"/>
                <a:gd name="T70" fmla="*/ 18 w 56"/>
                <a:gd name="T71" fmla="*/ 37 h 52"/>
                <a:gd name="T72" fmla="*/ 23 w 56"/>
                <a:gd name="T73" fmla="*/ 35 h 52"/>
                <a:gd name="T74" fmla="*/ 25 w 56"/>
                <a:gd name="T75" fmla="*/ 35 h 52"/>
                <a:gd name="T76" fmla="*/ 25 w 56"/>
                <a:gd name="T77" fmla="*/ 33 h 52"/>
                <a:gd name="T78" fmla="*/ 27 w 56"/>
                <a:gd name="T79" fmla="*/ 28 h 52"/>
                <a:gd name="T80" fmla="*/ 46 w 56"/>
                <a:gd name="T81" fmla="*/ 47 h 52"/>
                <a:gd name="T82" fmla="*/ 50 w 56"/>
                <a:gd name="T83" fmla="*/ 49 h 52"/>
                <a:gd name="T84" fmla="*/ 50 w 56"/>
                <a:gd name="T85" fmla="*/ 49 h 52"/>
                <a:gd name="T86" fmla="*/ 54 w 56"/>
                <a:gd name="T87" fmla="*/ 47 h 52"/>
                <a:gd name="T88" fmla="*/ 56 w 56"/>
                <a:gd name="T89" fmla="*/ 43 h 52"/>
                <a:gd name="T90" fmla="*/ 54 w 56"/>
                <a:gd name="T91" fmla="*/ 39 h 52"/>
                <a:gd name="T92" fmla="*/ 9 w 56"/>
                <a:gd name="T93" fmla="*/ 8 h 52"/>
                <a:gd name="T94" fmla="*/ 10 w 56"/>
                <a:gd name="T95" fmla="*/ 8 h 52"/>
                <a:gd name="T96" fmla="*/ 10 w 56"/>
                <a:gd name="T97" fmla="*/ 8 h 52"/>
                <a:gd name="T98" fmla="*/ 11 w 56"/>
                <a:gd name="T99" fmla="*/ 9 h 52"/>
                <a:gd name="T100" fmla="*/ 11 w 56"/>
                <a:gd name="T101" fmla="*/ 10 h 52"/>
                <a:gd name="T102" fmla="*/ 11 w 56"/>
                <a:gd name="T103" fmla="*/ 10 h 52"/>
                <a:gd name="T104" fmla="*/ 10 w 56"/>
                <a:gd name="T105" fmla="*/ 10 h 52"/>
                <a:gd name="T106" fmla="*/ 10 w 56"/>
                <a:gd name="T107" fmla="*/ 10 h 52"/>
                <a:gd name="T108" fmla="*/ 9 w 56"/>
                <a:gd name="T109" fmla="*/ 10 h 52"/>
                <a:gd name="T110" fmla="*/ 8 w 56"/>
                <a:gd name="T111" fmla="*/ 9 h 52"/>
                <a:gd name="T112" fmla="*/ 9 w 56"/>
                <a:gd name="T113" fmla="*/ 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6" h="52">
                  <a:moveTo>
                    <a:pt x="54" y="39"/>
                  </a:moveTo>
                  <a:cubicBezTo>
                    <a:pt x="53" y="41"/>
                    <a:pt x="53" y="41"/>
                    <a:pt x="53" y="41"/>
                  </a:cubicBezTo>
                  <a:cubicBezTo>
                    <a:pt x="53" y="41"/>
                    <a:pt x="53" y="41"/>
                    <a:pt x="53" y="41"/>
                  </a:cubicBezTo>
                  <a:cubicBezTo>
                    <a:pt x="53" y="42"/>
                    <a:pt x="53" y="42"/>
                    <a:pt x="53" y="43"/>
                  </a:cubicBezTo>
                  <a:cubicBezTo>
                    <a:pt x="53" y="44"/>
                    <a:pt x="53" y="45"/>
                    <a:pt x="52" y="45"/>
                  </a:cubicBezTo>
                  <a:cubicBezTo>
                    <a:pt x="52" y="46"/>
                    <a:pt x="51" y="46"/>
                    <a:pt x="50" y="46"/>
                  </a:cubicBezTo>
                  <a:cubicBezTo>
                    <a:pt x="49" y="46"/>
                    <a:pt x="49" y="46"/>
                    <a:pt x="48" y="45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30" y="26"/>
                    <a:pt x="31" y="25"/>
                    <a:pt x="32" y="25"/>
                  </a:cubicBezTo>
                  <a:cubicBezTo>
                    <a:pt x="32" y="25"/>
                    <a:pt x="33" y="25"/>
                    <a:pt x="33" y="25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34" y="24"/>
                    <a:pt x="34" y="24"/>
                    <a:pt x="34" y="24"/>
                  </a:cubicBezTo>
                  <a:cubicBezTo>
                    <a:pt x="34" y="22"/>
                    <a:pt x="35" y="20"/>
                    <a:pt x="36" y="18"/>
                  </a:cubicBezTo>
                  <a:cubicBezTo>
                    <a:pt x="38" y="17"/>
                    <a:pt x="40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43" y="15"/>
                    <a:pt x="43" y="15"/>
                    <a:pt x="43" y="15"/>
                  </a:cubicBezTo>
                  <a:cubicBezTo>
                    <a:pt x="43" y="13"/>
                    <a:pt x="44" y="11"/>
                    <a:pt x="46" y="9"/>
                  </a:cubicBezTo>
                  <a:cubicBezTo>
                    <a:pt x="47" y="8"/>
                    <a:pt x="49" y="7"/>
                    <a:pt x="52" y="7"/>
                  </a:cubicBezTo>
                  <a:cubicBezTo>
                    <a:pt x="52" y="7"/>
                    <a:pt x="52" y="7"/>
                    <a:pt x="52" y="7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47" y="2"/>
                    <a:pt x="40" y="0"/>
                    <a:pt x="34" y="0"/>
                  </a:cubicBezTo>
                  <a:cubicBezTo>
                    <a:pt x="26" y="0"/>
                    <a:pt x="19" y="3"/>
                    <a:pt x="13" y="7"/>
                  </a:cubicBezTo>
                  <a:cubicBezTo>
                    <a:pt x="13" y="7"/>
                    <a:pt x="12" y="7"/>
                    <a:pt x="12" y="7"/>
                  </a:cubicBezTo>
                  <a:cubicBezTo>
                    <a:pt x="12" y="6"/>
                    <a:pt x="11" y="5"/>
                    <a:pt x="10" y="5"/>
                  </a:cubicBezTo>
                  <a:cubicBezTo>
                    <a:pt x="9" y="5"/>
                    <a:pt x="8" y="6"/>
                    <a:pt x="7" y="7"/>
                  </a:cubicBezTo>
                  <a:cubicBezTo>
                    <a:pt x="6" y="7"/>
                    <a:pt x="6" y="8"/>
                    <a:pt x="6" y="9"/>
                  </a:cubicBezTo>
                  <a:cubicBezTo>
                    <a:pt x="6" y="10"/>
                    <a:pt x="6" y="11"/>
                    <a:pt x="7" y="12"/>
                  </a:cubicBezTo>
                  <a:cubicBezTo>
                    <a:pt x="7" y="12"/>
                    <a:pt x="7" y="12"/>
                    <a:pt x="8" y="12"/>
                  </a:cubicBezTo>
                  <a:cubicBezTo>
                    <a:pt x="3" y="19"/>
                    <a:pt x="0" y="26"/>
                    <a:pt x="0" y="34"/>
                  </a:cubicBezTo>
                  <a:cubicBezTo>
                    <a:pt x="0" y="40"/>
                    <a:pt x="1" y="46"/>
                    <a:pt x="4" y="52"/>
                  </a:cubicBezTo>
                  <a:cubicBezTo>
                    <a:pt x="6" y="51"/>
                    <a:pt x="6" y="51"/>
                    <a:pt x="6" y="51"/>
                  </a:cubicBezTo>
                  <a:cubicBezTo>
                    <a:pt x="6" y="49"/>
                    <a:pt x="7" y="48"/>
                    <a:pt x="9" y="46"/>
                  </a:cubicBezTo>
                  <a:cubicBezTo>
                    <a:pt x="10" y="45"/>
                    <a:pt x="12" y="44"/>
                    <a:pt x="14" y="44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6" y="40"/>
                    <a:pt x="16" y="38"/>
                    <a:pt x="18" y="37"/>
                  </a:cubicBezTo>
                  <a:cubicBezTo>
                    <a:pt x="19" y="35"/>
                    <a:pt x="21" y="35"/>
                    <a:pt x="23" y="35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2"/>
                    <a:pt x="25" y="30"/>
                    <a:pt x="27" y="28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47" y="48"/>
                    <a:pt x="49" y="49"/>
                    <a:pt x="50" y="49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52" y="49"/>
                    <a:pt x="53" y="48"/>
                    <a:pt x="54" y="47"/>
                  </a:cubicBezTo>
                  <a:cubicBezTo>
                    <a:pt x="55" y="46"/>
                    <a:pt x="56" y="45"/>
                    <a:pt x="56" y="43"/>
                  </a:cubicBezTo>
                  <a:cubicBezTo>
                    <a:pt x="56" y="42"/>
                    <a:pt x="55" y="40"/>
                    <a:pt x="54" y="39"/>
                  </a:cubicBezTo>
                  <a:close/>
                  <a:moveTo>
                    <a:pt x="9" y="8"/>
                  </a:moveTo>
                  <a:cubicBezTo>
                    <a:pt x="9" y="8"/>
                    <a:pt x="9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9"/>
                    <a:pt x="11" y="9"/>
                    <a:pt x="11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8" y="10"/>
                    <a:pt x="8" y="10"/>
                    <a:pt x="8" y="9"/>
                  </a:cubicBezTo>
                  <a:cubicBezTo>
                    <a:pt x="8" y="9"/>
                    <a:pt x="8" y="9"/>
                    <a:pt x="9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grpSp>
          <p:nvGrpSpPr>
            <p:cNvPr id="27" name="Group 9">
              <a:extLst>
                <a:ext uri="{FF2B5EF4-FFF2-40B4-BE49-F238E27FC236}">
                  <a16:creationId xmlns:a16="http://schemas.microsoft.com/office/drawing/2014/main" xmlns="" id="{6CB21075-3414-415D-931C-C18C7FA346DA}"/>
                </a:ext>
              </a:extLst>
            </p:cNvPr>
            <p:cNvGrpSpPr/>
            <p:nvPr/>
          </p:nvGrpSpPr>
          <p:grpSpPr>
            <a:xfrm>
              <a:off x="3289743" y="5167454"/>
              <a:ext cx="724083" cy="501702"/>
              <a:chOff x="7119383" y="3939195"/>
              <a:chExt cx="857481" cy="594130"/>
            </a:xfrm>
            <a:grpFill/>
          </p:grpSpPr>
          <p:sp>
            <p:nvSpPr>
              <p:cNvPr id="28" name="Freeform 79">
                <a:extLst>
                  <a:ext uri="{FF2B5EF4-FFF2-40B4-BE49-F238E27FC236}">
                    <a16:creationId xmlns:a16="http://schemas.microsoft.com/office/drawing/2014/main" xmlns="" id="{E8F1AAB4-D2C5-4A88-85B4-B74DFF5B77A1}"/>
                  </a:ext>
                </a:extLst>
              </p:cNvPr>
              <p:cNvSpPr>
                <a:spLocks/>
              </p:cNvSpPr>
              <p:nvPr/>
            </p:nvSpPr>
            <p:spPr bwMode="auto">
              <a:xfrm rot="2700000" flipH="1">
                <a:off x="6997798" y="4060780"/>
                <a:ext cx="481793" cy="238623"/>
              </a:xfrm>
              <a:custGeom>
                <a:avLst/>
                <a:gdLst>
                  <a:gd name="T0" fmla="*/ 301 w 1300"/>
                  <a:gd name="T1" fmla="*/ 644 h 644"/>
                  <a:gd name="T2" fmla="*/ 0 w 1300"/>
                  <a:gd name="T3" fmla="*/ 352 h 644"/>
                  <a:gd name="T4" fmla="*/ 113 w 1300"/>
                  <a:gd name="T5" fmla="*/ 239 h 644"/>
                  <a:gd name="T6" fmla="*/ 218 w 1300"/>
                  <a:gd name="T7" fmla="*/ 134 h 644"/>
                  <a:gd name="T8" fmla="*/ 362 w 1300"/>
                  <a:gd name="T9" fmla="*/ 75 h 644"/>
                  <a:gd name="T10" fmla="*/ 866 w 1300"/>
                  <a:gd name="T11" fmla="*/ 75 h 644"/>
                  <a:gd name="T12" fmla="*/ 921 w 1300"/>
                  <a:gd name="T13" fmla="*/ 102 h 644"/>
                  <a:gd name="T14" fmla="*/ 919 w 1300"/>
                  <a:gd name="T15" fmla="*/ 177 h 644"/>
                  <a:gd name="T16" fmla="*/ 869 w 1300"/>
                  <a:gd name="T17" fmla="*/ 200 h 644"/>
                  <a:gd name="T18" fmla="*/ 620 w 1300"/>
                  <a:gd name="T19" fmla="*/ 200 h 644"/>
                  <a:gd name="T20" fmla="*/ 565 w 1300"/>
                  <a:gd name="T21" fmla="*/ 265 h 644"/>
                  <a:gd name="T22" fmla="*/ 615 w 1300"/>
                  <a:gd name="T23" fmla="*/ 308 h 644"/>
                  <a:gd name="T24" fmla="*/ 869 w 1300"/>
                  <a:gd name="T25" fmla="*/ 308 h 644"/>
                  <a:gd name="T26" fmla="*/ 892 w 1300"/>
                  <a:gd name="T27" fmla="*/ 295 h 644"/>
                  <a:gd name="T28" fmla="*/ 1156 w 1300"/>
                  <a:gd name="T29" fmla="*/ 31 h 644"/>
                  <a:gd name="T30" fmla="*/ 1256 w 1300"/>
                  <a:gd name="T31" fmla="*/ 7 h 644"/>
                  <a:gd name="T32" fmla="*/ 1279 w 1300"/>
                  <a:gd name="T33" fmla="*/ 78 h 644"/>
                  <a:gd name="T34" fmla="*/ 979 w 1300"/>
                  <a:gd name="T35" fmla="*/ 462 h 644"/>
                  <a:gd name="T36" fmla="*/ 926 w 1300"/>
                  <a:gd name="T37" fmla="*/ 485 h 644"/>
                  <a:gd name="T38" fmla="*/ 478 w 1300"/>
                  <a:gd name="T39" fmla="*/ 485 h 644"/>
                  <a:gd name="T40" fmla="*/ 445 w 1300"/>
                  <a:gd name="T41" fmla="*/ 498 h 644"/>
                  <a:gd name="T42" fmla="*/ 301 w 1300"/>
                  <a:gd name="T43" fmla="*/ 644 h 6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300" h="644">
                    <a:moveTo>
                      <a:pt x="301" y="644"/>
                    </a:moveTo>
                    <a:cubicBezTo>
                      <a:pt x="200" y="546"/>
                      <a:pt x="101" y="449"/>
                      <a:pt x="0" y="352"/>
                    </a:cubicBezTo>
                    <a:cubicBezTo>
                      <a:pt x="39" y="313"/>
                      <a:pt x="76" y="276"/>
                      <a:pt x="113" y="239"/>
                    </a:cubicBezTo>
                    <a:cubicBezTo>
                      <a:pt x="148" y="204"/>
                      <a:pt x="183" y="169"/>
                      <a:pt x="218" y="134"/>
                    </a:cubicBezTo>
                    <a:cubicBezTo>
                      <a:pt x="258" y="95"/>
                      <a:pt x="306" y="75"/>
                      <a:pt x="362" y="75"/>
                    </a:cubicBezTo>
                    <a:cubicBezTo>
                      <a:pt x="530" y="75"/>
                      <a:pt x="698" y="75"/>
                      <a:pt x="866" y="75"/>
                    </a:cubicBezTo>
                    <a:cubicBezTo>
                      <a:pt x="889" y="75"/>
                      <a:pt x="911" y="79"/>
                      <a:pt x="921" y="102"/>
                    </a:cubicBezTo>
                    <a:cubicBezTo>
                      <a:pt x="932" y="126"/>
                      <a:pt x="933" y="153"/>
                      <a:pt x="919" y="177"/>
                    </a:cubicBezTo>
                    <a:cubicBezTo>
                      <a:pt x="909" y="195"/>
                      <a:pt x="890" y="200"/>
                      <a:pt x="869" y="200"/>
                    </a:cubicBezTo>
                    <a:cubicBezTo>
                      <a:pt x="786" y="200"/>
                      <a:pt x="703" y="200"/>
                      <a:pt x="620" y="200"/>
                    </a:cubicBezTo>
                    <a:cubicBezTo>
                      <a:pt x="582" y="201"/>
                      <a:pt x="559" y="228"/>
                      <a:pt x="565" y="265"/>
                    </a:cubicBezTo>
                    <a:cubicBezTo>
                      <a:pt x="570" y="290"/>
                      <a:pt x="589" y="308"/>
                      <a:pt x="615" y="308"/>
                    </a:cubicBezTo>
                    <a:cubicBezTo>
                      <a:pt x="700" y="309"/>
                      <a:pt x="785" y="309"/>
                      <a:pt x="869" y="308"/>
                    </a:cubicBezTo>
                    <a:cubicBezTo>
                      <a:pt x="877" y="308"/>
                      <a:pt x="886" y="301"/>
                      <a:pt x="892" y="295"/>
                    </a:cubicBezTo>
                    <a:cubicBezTo>
                      <a:pt x="981" y="207"/>
                      <a:pt x="1069" y="120"/>
                      <a:pt x="1156" y="31"/>
                    </a:cubicBezTo>
                    <a:cubicBezTo>
                      <a:pt x="1186" y="0"/>
                      <a:pt x="1221" y="0"/>
                      <a:pt x="1256" y="7"/>
                    </a:cubicBezTo>
                    <a:cubicBezTo>
                      <a:pt x="1289" y="13"/>
                      <a:pt x="1300" y="52"/>
                      <a:pt x="1279" y="78"/>
                    </a:cubicBezTo>
                    <a:cubicBezTo>
                      <a:pt x="1179" y="207"/>
                      <a:pt x="1079" y="334"/>
                      <a:pt x="979" y="462"/>
                    </a:cubicBezTo>
                    <a:cubicBezTo>
                      <a:pt x="965" y="480"/>
                      <a:pt x="948" y="485"/>
                      <a:pt x="926" y="485"/>
                    </a:cubicBezTo>
                    <a:cubicBezTo>
                      <a:pt x="777" y="485"/>
                      <a:pt x="628" y="485"/>
                      <a:pt x="478" y="485"/>
                    </a:cubicBezTo>
                    <a:cubicBezTo>
                      <a:pt x="465" y="485"/>
                      <a:pt x="455" y="488"/>
                      <a:pt x="445" y="498"/>
                    </a:cubicBezTo>
                    <a:cubicBezTo>
                      <a:pt x="398" y="546"/>
                      <a:pt x="350" y="594"/>
                      <a:pt x="301" y="6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" name="Freeform 80">
                <a:extLst>
                  <a:ext uri="{FF2B5EF4-FFF2-40B4-BE49-F238E27FC236}">
                    <a16:creationId xmlns:a16="http://schemas.microsoft.com/office/drawing/2014/main" xmlns="" id="{87213558-4D3F-43FD-976C-222C94B05C46}"/>
                  </a:ext>
                </a:extLst>
              </p:cNvPr>
              <p:cNvSpPr>
                <a:spLocks/>
              </p:cNvSpPr>
              <p:nvPr/>
            </p:nvSpPr>
            <p:spPr bwMode="auto">
              <a:xfrm rot="2700000" flipH="1">
                <a:off x="7214269" y="4315726"/>
                <a:ext cx="217913" cy="217286"/>
              </a:xfrm>
              <a:custGeom>
                <a:avLst/>
                <a:gdLst>
                  <a:gd name="T0" fmla="*/ 183 w 588"/>
                  <a:gd name="T1" fmla="*/ 0 h 586"/>
                  <a:gd name="T2" fmla="*/ 208 w 588"/>
                  <a:gd name="T3" fmla="*/ 15 h 586"/>
                  <a:gd name="T4" fmla="*/ 571 w 588"/>
                  <a:gd name="T5" fmla="*/ 378 h 586"/>
                  <a:gd name="T6" fmla="*/ 571 w 588"/>
                  <a:gd name="T7" fmla="*/ 428 h 586"/>
                  <a:gd name="T8" fmla="*/ 430 w 588"/>
                  <a:gd name="T9" fmla="*/ 570 h 586"/>
                  <a:gd name="T10" fmla="*/ 379 w 588"/>
                  <a:gd name="T11" fmla="*/ 569 h 586"/>
                  <a:gd name="T12" fmla="*/ 17 w 588"/>
                  <a:gd name="T13" fmla="*/ 208 h 586"/>
                  <a:gd name="T14" fmla="*/ 18 w 588"/>
                  <a:gd name="T15" fmla="*/ 155 h 586"/>
                  <a:gd name="T16" fmla="*/ 158 w 588"/>
                  <a:gd name="T17" fmla="*/ 16 h 586"/>
                  <a:gd name="T18" fmla="*/ 183 w 588"/>
                  <a:gd name="T19" fmla="*/ 0 h 5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88" h="586">
                    <a:moveTo>
                      <a:pt x="183" y="0"/>
                    </a:moveTo>
                    <a:cubicBezTo>
                      <a:pt x="193" y="5"/>
                      <a:pt x="202" y="9"/>
                      <a:pt x="208" y="15"/>
                    </a:cubicBezTo>
                    <a:cubicBezTo>
                      <a:pt x="329" y="136"/>
                      <a:pt x="450" y="257"/>
                      <a:pt x="571" y="378"/>
                    </a:cubicBezTo>
                    <a:cubicBezTo>
                      <a:pt x="588" y="395"/>
                      <a:pt x="588" y="411"/>
                      <a:pt x="571" y="428"/>
                    </a:cubicBezTo>
                    <a:cubicBezTo>
                      <a:pt x="524" y="476"/>
                      <a:pt x="477" y="523"/>
                      <a:pt x="430" y="570"/>
                    </a:cubicBezTo>
                    <a:cubicBezTo>
                      <a:pt x="413" y="586"/>
                      <a:pt x="396" y="586"/>
                      <a:pt x="379" y="569"/>
                    </a:cubicBezTo>
                    <a:cubicBezTo>
                      <a:pt x="258" y="449"/>
                      <a:pt x="138" y="328"/>
                      <a:pt x="17" y="208"/>
                    </a:cubicBezTo>
                    <a:cubicBezTo>
                      <a:pt x="0" y="190"/>
                      <a:pt x="0" y="173"/>
                      <a:pt x="18" y="155"/>
                    </a:cubicBezTo>
                    <a:cubicBezTo>
                      <a:pt x="64" y="109"/>
                      <a:pt x="111" y="62"/>
                      <a:pt x="158" y="16"/>
                    </a:cubicBezTo>
                    <a:cubicBezTo>
                      <a:pt x="164" y="9"/>
                      <a:pt x="174" y="6"/>
                      <a:pt x="18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" name="Freeform 79">
                <a:extLst>
                  <a:ext uri="{FF2B5EF4-FFF2-40B4-BE49-F238E27FC236}">
                    <a16:creationId xmlns:a16="http://schemas.microsoft.com/office/drawing/2014/main" xmlns="" id="{836DB25F-D985-4836-86BD-01D87D89B93D}"/>
                  </a:ext>
                </a:extLst>
              </p:cNvPr>
              <p:cNvSpPr>
                <a:spLocks/>
              </p:cNvSpPr>
              <p:nvPr/>
            </p:nvSpPr>
            <p:spPr bwMode="auto">
              <a:xfrm rot="18900000">
                <a:off x="7495072" y="4060783"/>
                <a:ext cx="481792" cy="238623"/>
              </a:xfrm>
              <a:custGeom>
                <a:avLst/>
                <a:gdLst>
                  <a:gd name="T0" fmla="*/ 301 w 1300"/>
                  <a:gd name="T1" fmla="*/ 644 h 644"/>
                  <a:gd name="T2" fmla="*/ 0 w 1300"/>
                  <a:gd name="T3" fmla="*/ 352 h 644"/>
                  <a:gd name="T4" fmla="*/ 113 w 1300"/>
                  <a:gd name="T5" fmla="*/ 239 h 644"/>
                  <a:gd name="T6" fmla="*/ 218 w 1300"/>
                  <a:gd name="T7" fmla="*/ 134 h 644"/>
                  <a:gd name="T8" fmla="*/ 362 w 1300"/>
                  <a:gd name="T9" fmla="*/ 75 h 644"/>
                  <a:gd name="T10" fmla="*/ 866 w 1300"/>
                  <a:gd name="T11" fmla="*/ 75 h 644"/>
                  <a:gd name="T12" fmla="*/ 921 w 1300"/>
                  <a:gd name="T13" fmla="*/ 102 h 644"/>
                  <a:gd name="T14" fmla="*/ 919 w 1300"/>
                  <a:gd name="T15" fmla="*/ 177 h 644"/>
                  <a:gd name="T16" fmla="*/ 869 w 1300"/>
                  <a:gd name="T17" fmla="*/ 200 h 644"/>
                  <a:gd name="T18" fmla="*/ 620 w 1300"/>
                  <a:gd name="T19" fmla="*/ 200 h 644"/>
                  <a:gd name="T20" fmla="*/ 565 w 1300"/>
                  <a:gd name="T21" fmla="*/ 265 h 644"/>
                  <a:gd name="T22" fmla="*/ 615 w 1300"/>
                  <a:gd name="T23" fmla="*/ 308 h 644"/>
                  <a:gd name="T24" fmla="*/ 869 w 1300"/>
                  <a:gd name="T25" fmla="*/ 308 h 644"/>
                  <a:gd name="T26" fmla="*/ 892 w 1300"/>
                  <a:gd name="T27" fmla="*/ 295 h 644"/>
                  <a:gd name="T28" fmla="*/ 1156 w 1300"/>
                  <a:gd name="T29" fmla="*/ 31 h 644"/>
                  <a:gd name="T30" fmla="*/ 1256 w 1300"/>
                  <a:gd name="T31" fmla="*/ 7 h 644"/>
                  <a:gd name="T32" fmla="*/ 1279 w 1300"/>
                  <a:gd name="T33" fmla="*/ 78 h 644"/>
                  <a:gd name="T34" fmla="*/ 979 w 1300"/>
                  <a:gd name="T35" fmla="*/ 462 h 644"/>
                  <a:gd name="T36" fmla="*/ 926 w 1300"/>
                  <a:gd name="T37" fmla="*/ 485 h 644"/>
                  <a:gd name="T38" fmla="*/ 478 w 1300"/>
                  <a:gd name="T39" fmla="*/ 485 h 644"/>
                  <a:gd name="T40" fmla="*/ 445 w 1300"/>
                  <a:gd name="T41" fmla="*/ 498 h 644"/>
                  <a:gd name="T42" fmla="*/ 301 w 1300"/>
                  <a:gd name="T43" fmla="*/ 644 h 6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300" h="644">
                    <a:moveTo>
                      <a:pt x="301" y="644"/>
                    </a:moveTo>
                    <a:cubicBezTo>
                      <a:pt x="200" y="546"/>
                      <a:pt x="101" y="449"/>
                      <a:pt x="0" y="352"/>
                    </a:cubicBezTo>
                    <a:cubicBezTo>
                      <a:pt x="39" y="313"/>
                      <a:pt x="76" y="276"/>
                      <a:pt x="113" y="239"/>
                    </a:cubicBezTo>
                    <a:cubicBezTo>
                      <a:pt x="148" y="204"/>
                      <a:pt x="183" y="169"/>
                      <a:pt x="218" y="134"/>
                    </a:cubicBezTo>
                    <a:cubicBezTo>
                      <a:pt x="258" y="95"/>
                      <a:pt x="306" y="75"/>
                      <a:pt x="362" y="75"/>
                    </a:cubicBezTo>
                    <a:cubicBezTo>
                      <a:pt x="530" y="75"/>
                      <a:pt x="698" y="75"/>
                      <a:pt x="866" y="75"/>
                    </a:cubicBezTo>
                    <a:cubicBezTo>
                      <a:pt x="889" y="75"/>
                      <a:pt x="911" y="79"/>
                      <a:pt x="921" y="102"/>
                    </a:cubicBezTo>
                    <a:cubicBezTo>
                      <a:pt x="932" y="126"/>
                      <a:pt x="933" y="153"/>
                      <a:pt x="919" y="177"/>
                    </a:cubicBezTo>
                    <a:cubicBezTo>
                      <a:pt x="909" y="195"/>
                      <a:pt x="890" y="200"/>
                      <a:pt x="869" y="200"/>
                    </a:cubicBezTo>
                    <a:cubicBezTo>
                      <a:pt x="786" y="200"/>
                      <a:pt x="703" y="200"/>
                      <a:pt x="620" y="200"/>
                    </a:cubicBezTo>
                    <a:cubicBezTo>
                      <a:pt x="582" y="201"/>
                      <a:pt x="559" y="228"/>
                      <a:pt x="565" y="265"/>
                    </a:cubicBezTo>
                    <a:cubicBezTo>
                      <a:pt x="570" y="290"/>
                      <a:pt x="589" y="308"/>
                      <a:pt x="615" y="308"/>
                    </a:cubicBezTo>
                    <a:cubicBezTo>
                      <a:pt x="700" y="309"/>
                      <a:pt x="785" y="309"/>
                      <a:pt x="869" y="308"/>
                    </a:cubicBezTo>
                    <a:cubicBezTo>
                      <a:pt x="877" y="308"/>
                      <a:pt x="886" y="301"/>
                      <a:pt x="892" y="295"/>
                    </a:cubicBezTo>
                    <a:cubicBezTo>
                      <a:pt x="981" y="207"/>
                      <a:pt x="1069" y="120"/>
                      <a:pt x="1156" y="31"/>
                    </a:cubicBezTo>
                    <a:cubicBezTo>
                      <a:pt x="1186" y="0"/>
                      <a:pt x="1221" y="0"/>
                      <a:pt x="1256" y="7"/>
                    </a:cubicBezTo>
                    <a:cubicBezTo>
                      <a:pt x="1289" y="13"/>
                      <a:pt x="1300" y="52"/>
                      <a:pt x="1279" y="78"/>
                    </a:cubicBezTo>
                    <a:cubicBezTo>
                      <a:pt x="1179" y="207"/>
                      <a:pt x="1079" y="334"/>
                      <a:pt x="979" y="462"/>
                    </a:cubicBezTo>
                    <a:cubicBezTo>
                      <a:pt x="965" y="480"/>
                      <a:pt x="948" y="485"/>
                      <a:pt x="926" y="485"/>
                    </a:cubicBezTo>
                    <a:cubicBezTo>
                      <a:pt x="777" y="485"/>
                      <a:pt x="628" y="485"/>
                      <a:pt x="478" y="485"/>
                    </a:cubicBezTo>
                    <a:cubicBezTo>
                      <a:pt x="465" y="485"/>
                      <a:pt x="455" y="488"/>
                      <a:pt x="445" y="498"/>
                    </a:cubicBezTo>
                    <a:cubicBezTo>
                      <a:pt x="398" y="546"/>
                      <a:pt x="350" y="594"/>
                      <a:pt x="301" y="6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" name="Freeform 80">
                <a:extLst>
                  <a:ext uri="{FF2B5EF4-FFF2-40B4-BE49-F238E27FC236}">
                    <a16:creationId xmlns:a16="http://schemas.microsoft.com/office/drawing/2014/main" xmlns="" id="{AAF4A737-F83D-4F1C-9DB9-60ED6BFD5251}"/>
                  </a:ext>
                </a:extLst>
              </p:cNvPr>
              <p:cNvSpPr>
                <a:spLocks/>
              </p:cNvSpPr>
              <p:nvPr/>
            </p:nvSpPr>
            <p:spPr bwMode="auto">
              <a:xfrm rot="18900000">
                <a:off x="7542482" y="4315730"/>
                <a:ext cx="217913" cy="217286"/>
              </a:xfrm>
              <a:custGeom>
                <a:avLst/>
                <a:gdLst>
                  <a:gd name="T0" fmla="*/ 183 w 588"/>
                  <a:gd name="T1" fmla="*/ 0 h 586"/>
                  <a:gd name="T2" fmla="*/ 208 w 588"/>
                  <a:gd name="T3" fmla="*/ 15 h 586"/>
                  <a:gd name="T4" fmla="*/ 571 w 588"/>
                  <a:gd name="T5" fmla="*/ 378 h 586"/>
                  <a:gd name="T6" fmla="*/ 571 w 588"/>
                  <a:gd name="T7" fmla="*/ 428 h 586"/>
                  <a:gd name="T8" fmla="*/ 430 w 588"/>
                  <a:gd name="T9" fmla="*/ 570 h 586"/>
                  <a:gd name="T10" fmla="*/ 379 w 588"/>
                  <a:gd name="T11" fmla="*/ 569 h 586"/>
                  <a:gd name="T12" fmla="*/ 17 w 588"/>
                  <a:gd name="T13" fmla="*/ 208 h 586"/>
                  <a:gd name="T14" fmla="*/ 18 w 588"/>
                  <a:gd name="T15" fmla="*/ 155 h 586"/>
                  <a:gd name="T16" fmla="*/ 158 w 588"/>
                  <a:gd name="T17" fmla="*/ 16 h 586"/>
                  <a:gd name="T18" fmla="*/ 183 w 588"/>
                  <a:gd name="T19" fmla="*/ 0 h 5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88" h="586">
                    <a:moveTo>
                      <a:pt x="183" y="0"/>
                    </a:moveTo>
                    <a:cubicBezTo>
                      <a:pt x="193" y="5"/>
                      <a:pt x="202" y="9"/>
                      <a:pt x="208" y="15"/>
                    </a:cubicBezTo>
                    <a:cubicBezTo>
                      <a:pt x="329" y="136"/>
                      <a:pt x="450" y="257"/>
                      <a:pt x="571" y="378"/>
                    </a:cubicBezTo>
                    <a:cubicBezTo>
                      <a:pt x="588" y="395"/>
                      <a:pt x="588" y="411"/>
                      <a:pt x="571" y="428"/>
                    </a:cubicBezTo>
                    <a:cubicBezTo>
                      <a:pt x="524" y="476"/>
                      <a:pt x="477" y="523"/>
                      <a:pt x="430" y="570"/>
                    </a:cubicBezTo>
                    <a:cubicBezTo>
                      <a:pt x="413" y="586"/>
                      <a:pt x="396" y="586"/>
                      <a:pt x="379" y="569"/>
                    </a:cubicBezTo>
                    <a:cubicBezTo>
                      <a:pt x="258" y="449"/>
                      <a:pt x="138" y="328"/>
                      <a:pt x="17" y="208"/>
                    </a:cubicBezTo>
                    <a:cubicBezTo>
                      <a:pt x="0" y="190"/>
                      <a:pt x="0" y="173"/>
                      <a:pt x="18" y="155"/>
                    </a:cubicBezTo>
                    <a:cubicBezTo>
                      <a:pt x="64" y="109"/>
                      <a:pt x="111" y="62"/>
                      <a:pt x="158" y="16"/>
                    </a:cubicBezTo>
                    <a:cubicBezTo>
                      <a:pt x="164" y="9"/>
                      <a:pt x="174" y="6"/>
                      <a:pt x="18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213718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Slide Number Placeholder 4"/>
          <p:cNvSpPr txBox="1">
            <a:spLocks noGrp="1"/>
          </p:cNvSpPr>
          <p:nvPr/>
        </p:nvSpPr>
        <p:spPr bwMode="auto">
          <a:xfrm>
            <a:off x="-3175" y="6591300"/>
            <a:ext cx="8763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9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  <a:cs typeface="Tahoma" pitchFamily="34" charset="0"/>
              </a:defRPr>
            </a:lvl1pPr>
            <a:lvl2pPr marL="742950" indent="-285750" eaLnBrk="0" hangingPunct="0">
              <a:spcBef>
                <a:spcPts val="300"/>
              </a:spcBef>
              <a:buFont typeface="Lucida Grande" charset="0"/>
              <a:buChar char="–"/>
              <a:defRPr sz="24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1143000" indent="-228600" eaLnBrk="0" hangingPunct="0">
              <a:spcBef>
                <a:spcPts val="300"/>
              </a:spcBef>
              <a:buFont typeface="Lucida Grande" charset="0"/>
              <a:buChar char="–"/>
              <a:defRPr sz="24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600200" indent="-228600" eaLnBrk="0" hangingPunct="0">
              <a:spcBef>
                <a:spcPts val="300"/>
              </a:spcBef>
              <a:buFont typeface="Lucida Grande" charset="0"/>
              <a:buChar char="–"/>
              <a:defRPr sz="24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2057400" indent="-228600" eaLnBrk="0" hangingPunct="0">
              <a:spcBef>
                <a:spcPts val="300"/>
              </a:spcBef>
              <a:buFont typeface="Lucida Grande" charset="0"/>
              <a:buChar char="–"/>
              <a:defRPr sz="24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5pPr>
            <a:lvl6pPr marL="2514600" indent="-228600" defTabSz="457200" eaLnBrk="0" fontAlgn="base" hangingPunct="0">
              <a:spcBef>
                <a:spcPts val="300"/>
              </a:spcBef>
              <a:spcAft>
                <a:spcPct val="0"/>
              </a:spcAft>
              <a:buFont typeface="Lucida Grande" charset="0"/>
              <a:buChar char="–"/>
              <a:defRPr sz="24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6pPr>
            <a:lvl7pPr marL="2971800" indent="-228600" defTabSz="457200" eaLnBrk="0" fontAlgn="base" hangingPunct="0">
              <a:spcBef>
                <a:spcPts val="300"/>
              </a:spcBef>
              <a:spcAft>
                <a:spcPct val="0"/>
              </a:spcAft>
              <a:buFont typeface="Lucida Grande" charset="0"/>
              <a:buChar char="–"/>
              <a:defRPr sz="24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7pPr>
            <a:lvl8pPr marL="3429000" indent="-228600" defTabSz="457200" eaLnBrk="0" fontAlgn="base" hangingPunct="0">
              <a:spcBef>
                <a:spcPts val="300"/>
              </a:spcBef>
              <a:spcAft>
                <a:spcPct val="0"/>
              </a:spcAft>
              <a:buFont typeface="Lucida Grande" charset="0"/>
              <a:buChar char="–"/>
              <a:defRPr sz="24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8pPr>
            <a:lvl9pPr marL="3886200" indent="-228600" defTabSz="457200" eaLnBrk="0" fontAlgn="base" hangingPunct="0">
              <a:spcBef>
                <a:spcPts val="300"/>
              </a:spcBef>
              <a:spcAft>
                <a:spcPct val="0"/>
              </a:spcAft>
              <a:buFont typeface="Lucida Grande" charset="0"/>
              <a:buChar char="–"/>
              <a:defRPr sz="24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743DBDF-2A2E-4BF9-BF98-00D648A379E3}" type="slidenum">
              <a:rPr lang="en-GB" altLang="en-US" sz="800">
                <a:solidFill>
                  <a:srgbClr val="9E9E9F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12</a:t>
            </a:fld>
            <a:endParaRPr lang="en-GB" altLang="en-US" sz="800">
              <a:solidFill>
                <a:srgbClr val="9E9E9F"/>
              </a:solidFill>
            </a:endParaRPr>
          </a:p>
        </p:txBody>
      </p:sp>
      <p:sp>
        <p:nvSpPr>
          <p:cNvPr id="8197" name="Text Placeholder 2"/>
          <p:cNvSpPr txBox="1">
            <a:spLocks/>
          </p:cNvSpPr>
          <p:nvPr/>
        </p:nvSpPr>
        <p:spPr bwMode="auto">
          <a:xfrm>
            <a:off x="438598" y="964468"/>
            <a:ext cx="4725987" cy="358775"/>
          </a:xfrm>
          <a:prstGeom prst="rect">
            <a:avLst/>
          </a:prstGeom>
          <a:solidFill>
            <a:srgbClr val="B7123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spcBef>
                <a:spcPts val="9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  <a:cs typeface="Tahoma" pitchFamily="34" charset="0"/>
              </a:defRPr>
            </a:lvl1pPr>
            <a:lvl2pPr marL="466725" indent="-250825" eaLnBrk="0" hangingPunct="0">
              <a:spcBef>
                <a:spcPts val="300"/>
              </a:spcBef>
              <a:buFont typeface="Lucida Grande" charset="0"/>
              <a:buChar char="–"/>
              <a:defRPr sz="24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719138" indent="-250825" eaLnBrk="0" hangingPunct="0">
              <a:spcBef>
                <a:spcPts val="300"/>
              </a:spcBef>
              <a:buFont typeface="Lucida Grande" charset="0"/>
              <a:buChar char="–"/>
              <a:defRPr sz="24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719138" indent="-250825" eaLnBrk="0" hangingPunct="0">
              <a:spcBef>
                <a:spcPts val="300"/>
              </a:spcBef>
              <a:buFont typeface="Lucida Grande" charset="0"/>
              <a:buChar char="–"/>
              <a:defRPr sz="24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719138" indent="-250825" eaLnBrk="0" hangingPunct="0">
              <a:spcBef>
                <a:spcPts val="300"/>
              </a:spcBef>
              <a:buFont typeface="Lucida Grande" charset="0"/>
              <a:buChar char="–"/>
              <a:defRPr sz="24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5pPr>
            <a:lvl6pPr marL="1176338" indent="-250825" defTabSz="457200" eaLnBrk="0" fontAlgn="base" hangingPunct="0">
              <a:spcBef>
                <a:spcPts val="300"/>
              </a:spcBef>
              <a:spcAft>
                <a:spcPct val="0"/>
              </a:spcAft>
              <a:buFont typeface="Lucida Grande" charset="0"/>
              <a:buChar char="–"/>
              <a:defRPr sz="24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6pPr>
            <a:lvl7pPr marL="1633538" indent="-250825" defTabSz="457200" eaLnBrk="0" fontAlgn="base" hangingPunct="0">
              <a:spcBef>
                <a:spcPts val="300"/>
              </a:spcBef>
              <a:spcAft>
                <a:spcPct val="0"/>
              </a:spcAft>
              <a:buFont typeface="Lucida Grande" charset="0"/>
              <a:buChar char="–"/>
              <a:defRPr sz="24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7pPr>
            <a:lvl8pPr marL="2090738" indent="-250825" defTabSz="457200" eaLnBrk="0" fontAlgn="base" hangingPunct="0">
              <a:spcBef>
                <a:spcPts val="300"/>
              </a:spcBef>
              <a:spcAft>
                <a:spcPct val="0"/>
              </a:spcAft>
              <a:buFont typeface="Lucida Grande" charset="0"/>
              <a:buChar char="–"/>
              <a:defRPr sz="24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8pPr>
            <a:lvl9pPr marL="2547938" indent="-250825" defTabSz="457200" eaLnBrk="0" fontAlgn="base" hangingPunct="0">
              <a:spcBef>
                <a:spcPts val="300"/>
              </a:spcBef>
              <a:spcAft>
                <a:spcPct val="0"/>
              </a:spcAft>
              <a:buFont typeface="Lucida Grande" charset="0"/>
              <a:buChar char="–"/>
              <a:defRPr sz="24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n-US" sz="1200" b="1" dirty="0">
                <a:solidFill>
                  <a:schemeClr val="bg1"/>
                </a:solidFill>
              </a:rPr>
              <a:t>    COMPLIANCE PENAL CORPORATIVO</a:t>
            </a:r>
            <a:endParaRPr lang="es-ES" altLang="en-US" sz="1400" b="1" dirty="0">
              <a:solidFill>
                <a:schemeClr val="bg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948826" y="265871"/>
            <a:ext cx="481201" cy="496646"/>
            <a:chOff x="3289743" y="4921832"/>
            <a:chExt cx="724083" cy="747324"/>
          </a:xfrm>
          <a:solidFill>
            <a:schemeClr val="bg1"/>
          </a:solidFill>
        </p:grpSpPr>
        <p:sp>
          <p:nvSpPr>
            <p:cNvPr id="9" name="Freeform 58"/>
            <p:cNvSpPr>
              <a:spLocks noEditPoints="1"/>
            </p:cNvSpPr>
            <p:nvPr/>
          </p:nvSpPr>
          <p:spPr bwMode="auto">
            <a:xfrm rot="2700000">
              <a:off x="3411948" y="4936482"/>
              <a:ext cx="376604" cy="347304"/>
            </a:xfrm>
            <a:custGeom>
              <a:avLst/>
              <a:gdLst>
                <a:gd name="T0" fmla="*/ 54 w 56"/>
                <a:gd name="T1" fmla="*/ 39 h 52"/>
                <a:gd name="T2" fmla="*/ 53 w 56"/>
                <a:gd name="T3" fmla="*/ 41 h 52"/>
                <a:gd name="T4" fmla="*/ 53 w 56"/>
                <a:gd name="T5" fmla="*/ 41 h 52"/>
                <a:gd name="T6" fmla="*/ 53 w 56"/>
                <a:gd name="T7" fmla="*/ 43 h 52"/>
                <a:gd name="T8" fmla="*/ 52 w 56"/>
                <a:gd name="T9" fmla="*/ 45 h 52"/>
                <a:gd name="T10" fmla="*/ 50 w 56"/>
                <a:gd name="T11" fmla="*/ 46 h 52"/>
                <a:gd name="T12" fmla="*/ 48 w 56"/>
                <a:gd name="T13" fmla="*/ 45 h 52"/>
                <a:gd name="T14" fmla="*/ 29 w 56"/>
                <a:gd name="T15" fmla="*/ 26 h 52"/>
                <a:gd name="T16" fmla="*/ 32 w 56"/>
                <a:gd name="T17" fmla="*/ 25 h 52"/>
                <a:gd name="T18" fmla="*/ 33 w 56"/>
                <a:gd name="T19" fmla="*/ 25 h 52"/>
                <a:gd name="T20" fmla="*/ 34 w 56"/>
                <a:gd name="T21" fmla="*/ 25 h 52"/>
                <a:gd name="T22" fmla="*/ 34 w 56"/>
                <a:gd name="T23" fmla="*/ 24 h 52"/>
                <a:gd name="T24" fmla="*/ 36 w 56"/>
                <a:gd name="T25" fmla="*/ 18 h 52"/>
                <a:gd name="T26" fmla="*/ 42 w 56"/>
                <a:gd name="T27" fmla="*/ 16 h 52"/>
                <a:gd name="T28" fmla="*/ 43 w 56"/>
                <a:gd name="T29" fmla="*/ 16 h 52"/>
                <a:gd name="T30" fmla="*/ 43 w 56"/>
                <a:gd name="T31" fmla="*/ 15 h 52"/>
                <a:gd name="T32" fmla="*/ 46 w 56"/>
                <a:gd name="T33" fmla="*/ 9 h 52"/>
                <a:gd name="T34" fmla="*/ 52 w 56"/>
                <a:gd name="T35" fmla="*/ 7 h 52"/>
                <a:gd name="T36" fmla="*/ 52 w 56"/>
                <a:gd name="T37" fmla="*/ 7 h 52"/>
                <a:gd name="T38" fmla="*/ 53 w 56"/>
                <a:gd name="T39" fmla="*/ 4 h 52"/>
                <a:gd name="T40" fmla="*/ 34 w 56"/>
                <a:gd name="T41" fmla="*/ 0 h 52"/>
                <a:gd name="T42" fmla="*/ 13 w 56"/>
                <a:gd name="T43" fmla="*/ 7 h 52"/>
                <a:gd name="T44" fmla="*/ 12 w 56"/>
                <a:gd name="T45" fmla="*/ 7 h 52"/>
                <a:gd name="T46" fmla="*/ 10 w 56"/>
                <a:gd name="T47" fmla="*/ 5 h 52"/>
                <a:gd name="T48" fmla="*/ 7 w 56"/>
                <a:gd name="T49" fmla="*/ 7 h 52"/>
                <a:gd name="T50" fmla="*/ 6 w 56"/>
                <a:gd name="T51" fmla="*/ 9 h 52"/>
                <a:gd name="T52" fmla="*/ 7 w 56"/>
                <a:gd name="T53" fmla="*/ 12 h 52"/>
                <a:gd name="T54" fmla="*/ 8 w 56"/>
                <a:gd name="T55" fmla="*/ 12 h 52"/>
                <a:gd name="T56" fmla="*/ 0 w 56"/>
                <a:gd name="T57" fmla="*/ 34 h 52"/>
                <a:gd name="T58" fmla="*/ 4 w 56"/>
                <a:gd name="T59" fmla="*/ 52 h 52"/>
                <a:gd name="T60" fmla="*/ 6 w 56"/>
                <a:gd name="T61" fmla="*/ 51 h 52"/>
                <a:gd name="T62" fmla="*/ 9 w 56"/>
                <a:gd name="T63" fmla="*/ 46 h 52"/>
                <a:gd name="T64" fmla="*/ 14 w 56"/>
                <a:gd name="T65" fmla="*/ 44 h 52"/>
                <a:gd name="T66" fmla="*/ 15 w 56"/>
                <a:gd name="T67" fmla="*/ 44 h 52"/>
                <a:gd name="T68" fmla="*/ 15 w 56"/>
                <a:gd name="T69" fmla="*/ 43 h 52"/>
                <a:gd name="T70" fmla="*/ 18 w 56"/>
                <a:gd name="T71" fmla="*/ 37 h 52"/>
                <a:gd name="T72" fmla="*/ 23 w 56"/>
                <a:gd name="T73" fmla="*/ 35 h 52"/>
                <a:gd name="T74" fmla="*/ 25 w 56"/>
                <a:gd name="T75" fmla="*/ 35 h 52"/>
                <a:gd name="T76" fmla="*/ 25 w 56"/>
                <a:gd name="T77" fmla="*/ 33 h 52"/>
                <a:gd name="T78" fmla="*/ 27 w 56"/>
                <a:gd name="T79" fmla="*/ 28 h 52"/>
                <a:gd name="T80" fmla="*/ 46 w 56"/>
                <a:gd name="T81" fmla="*/ 47 h 52"/>
                <a:gd name="T82" fmla="*/ 50 w 56"/>
                <a:gd name="T83" fmla="*/ 49 h 52"/>
                <a:gd name="T84" fmla="*/ 50 w 56"/>
                <a:gd name="T85" fmla="*/ 49 h 52"/>
                <a:gd name="T86" fmla="*/ 54 w 56"/>
                <a:gd name="T87" fmla="*/ 47 h 52"/>
                <a:gd name="T88" fmla="*/ 56 w 56"/>
                <a:gd name="T89" fmla="*/ 43 h 52"/>
                <a:gd name="T90" fmla="*/ 54 w 56"/>
                <a:gd name="T91" fmla="*/ 39 h 52"/>
                <a:gd name="T92" fmla="*/ 9 w 56"/>
                <a:gd name="T93" fmla="*/ 8 h 52"/>
                <a:gd name="T94" fmla="*/ 10 w 56"/>
                <a:gd name="T95" fmla="*/ 8 h 52"/>
                <a:gd name="T96" fmla="*/ 10 w 56"/>
                <a:gd name="T97" fmla="*/ 8 h 52"/>
                <a:gd name="T98" fmla="*/ 11 w 56"/>
                <a:gd name="T99" fmla="*/ 9 h 52"/>
                <a:gd name="T100" fmla="*/ 11 w 56"/>
                <a:gd name="T101" fmla="*/ 10 h 52"/>
                <a:gd name="T102" fmla="*/ 11 w 56"/>
                <a:gd name="T103" fmla="*/ 10 h 52"/>
                <a:gd name="T104" fmla="*/ 10 w 56"/>
                <a:gd name="T105" fmla="*/ 10 h 52"/>
                <a:gd name="T106" fmla="*/ 10 w 56"/>
                <a:gd name="T107" fmla="*/ 10 h 52"/>
                <a:gd name="T108" fmla="*/ 9 w 56"/>
                <a:gd name="T109" fmla="*/ 10 h 52"/>
                <a:gd name="T110" fmla="*/ 8 w 56"/>
                <a:gd name="T111" fmla="*/ 9 h 52"/>
                <a:gd name="T112" fmla="*/ 9 w 56"/>
                <a:gd name="T113" fmla="*/ 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6" h="52">
                  <a:moveTo>
                    <a:pt x="54" y="39"/>
                  </a:moveTo>
                  <a:cubicBezTo>
                    <a:pt x="53" y="41"/>
                    <a:pt x="53" y="41"/>
                    <a:pt x="53" y="41"/>
                  </a:cubicBezTo>
                  <a:cubicBezTo>
                    <a:pt x="53" y="41"/>
                    <a:pt x="53" y="41"/>
                    <a:pt x="53" y="41"/>
                  </a:cubicBezTo>
                  <a:cubicBezTo>
                    <a:pt x="53" y="42"/>
                    <a:pt x="53" y="42"/>
                    <a:pt x="53" y="43"/>
                  </a:cubicBezTo>
                  <a:cubicBezTo>
                    <a:pt x="53" y="44"/>
                    <a:pt x="53" y="45"/>
                    <a:pt x="52" y="45"/>
                  </a:cubicBezTo>
                  <a:cubicBezTo>
                    <a:pt x="52" y="46"/>
                    <a:pt x="51" y="46"/>
                    <a:pt x="50" y="46"/>
                  </a:cubicBezTo>
                  <a:cubicBezTo>
                    <a:pt x="49" y="46"/>
                    <a:pt x="49" y="46"/>
                    <a:pt x="48" y="45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30" y="26"/>
                    <a:pt x="31" y="25"/>
                    <a:pt x="32" y="25"/>
                  </a:cubicBezTo>
                  <a:cubicBezTo>
                    <a:pt x="32" y="25"/>
                    <a:pt x="33" y="25"/>
                    <a:pt x="33" y="25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34" y="24"/>
                    <a:pt x="34" y="24"/>
                    <a:pt x="34" y="24"/>
                  </a:cubicBezTo>
                  <a:cubicBezTo>
                    <a:pt x="34" y="22"/>
                    <a:pt x="35" y="20"/>
                    <a:pt x="36" y="18"/>
                  </a:cubicBezTo>
                  <a:cubicBezTo>
                    <a:pt x="38" y="17"/>
                    <a:pt x="40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43" y="15"/>
                    <a:pt x="43" y="15"/>
                    <a:pt x="43" y="15"/>
                  </a:cubicBezTo>
                  <a:cubicBezTo>
                    <a:pt x="43" y="13"/>
                    <a:pt x="44" y="11"/>
                    <a:pt x="46" y="9"/>
                  </a:cubicBezTo>
                  <a:cubicBezTo>
                    <a:pt x="47" y="8"/>
                    <a:pt x="49" y="7"/>
                    <a:pt x="52" y="7"/>
                  </a:cubicBezTo>
                  <a:cubicBezTo>
                    <a:pt x="52" y="7"/>
                    <a:pt x="52" y="7"/>
                    <a:pt x="52" y="7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47" y="2"/>
                    <a:pt x="40" y="0"/>
                    <a:pt x="34" y="0"/>
                  </a:cubicBezTo>
                  <a:cubicBezTo>
                    <a:pt x="26" y="0"/>
                    <a:pt x="19" y="3"/>
                    <a:pt x="13" y="7"/>
                  </a:cubicBezTo>
                  <a:cubicBezTo>
                    <a:pt x="13" y="7"/>
                    <a:pt x="12" y="7"/>
                    <a:pt x="12" y="7"/>
                  </a:cubicBezTo>
                  <a:cubicBezTo>
                    <a:pt x="12" y="6"/>
                    <a:pt x="11" y="5"/>
                    <a:pt x="10" y="5"/>
                  </a:cubicBezTo>
                  <a:cubicBezTo>
                    <a:pt x="9" y="5"/>
                    <a:pt x="8" y="6"/>
                    <a:pt x="7" y="7"/>
                  </a:cubicBezTo>
                  <a:cubicBezTo>
                    <a:pt x="6" y="7"/>
                    <a:pt x="6" y="8"/>
                    <a:pt x="6" y="9"/>
                  </a:cubicBezTo>
                  <a:cubicBezTo>
                    <a:pt x="6" y="10"/>
                    <a:pt x="6" y="11"/>
                    <a:pt x="7" y="12"/>
                  </a:cubicBezTo>
                  <a:cubicBezTo>
                    <a:pt x="7" y="12"/>
                    <a:pt x="7" y="12"/>
                    <a:pt x="8" y="12"/>
                  </a:cubicBezTo>
                  <a:cubicBezTo>
                    <a:pt x="3" y="19"/>
                    <a:pt x="0" y="26"/>
                    <a:pt x="0" y="34"/>
                  </a:cubicBezTo>
                  <a:cubicBezTo>
                    <a:pt x="0" y="40"/>
                    <a:pt x="1" y="46"/>
                    <a:pt x="4" y="52"/>
                  </a:cubicBezTo>
                  <a:cubicBezTo>
                    <a:pt x="6" y="51"/>
                    <a:pt x="6" y="51"/>
                    <a:pt x="6" y="51"/>
                  </a:cubicBezTo>
                  <a:cubicBezTo>
                    <a:pt x="6" y="49"/>
                    <a:pt x="7" y="48"/>
                    <a:pt x="9" y="46"/>
                  </a:cubicBezTo>
                  <a:cubicBezTo>
                    <a:pt x="10" y="45"/>
                    <a:pt x="12" y="44"/>
                    <a:pt x="14" y="44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6" y="40"/>
                    <a:pt x="16" y="38"/>
                    <a:pt x="18" y="37"/>
                  </a:cubicBezTo>
                  <a:cubicBezTo>
                    <a:pt x="19" y="35"/>
                    <a:pt x="21" y="35"/>
                    <a:pt x="23" y="35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2"/>
                    <a:pt x="25" y="30"/>
                    <a:pt x="27" y="28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47" y="48"/>
                    <a:pt x="49" y="49"/>
                    <a:pt x="50" y="49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52" y="49"/>
                    <a:pt x="53" y="48"/>
                    <a:pt x="54" y="47"/>
                  </a:cubicBezTo>
                  <a:cubicBezTo>
                    <a:pt x="55" y="46"/>
                    <a:pt x="56" y="45"/>
                    <a:pt x="56" y="43"/>
                  </a:cubicBezTo>
                  <a:cubicBezTo>
                    <a:pt x="56" y="42"/>
                    <a:pt x="55" y="40"/>
                    <a:pt x="54" y="39"/>
                  </a:cubicBezTo>
                  <a:close/>
                  <a:moveTo>
                    <a:pt x="9" y="8"/>
                  </a:moveTo>
                  <a:cubicBezTo>
                    <a:pt x="9" y="8"/>
                    <a:pt x="9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9"/>
                    <a:pt x="11" y="9"/>
                    <a:pt x="11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8" y="10"/>
                    <a:pt x="8" y="10"/>
                    <a:pt x="8" y="9"/>
                  </a:cubicBezTo>
                  <a:cubicBezTo>
                    <a:pt x="8" y="9"/>
                    <a:pt x="8" y="9"/>
                    <a:pt x="9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3289743" y="5167454"/>
              <a:ext cx="724083" cy="501702"/>
              <a:chOff x="7119383" y="3939195"/>
              <a:chExt cx="857481" cy="594130"/>
            </a:xfrm>
            <a:grpFill/>
          </p:grpSpPr>
          <p:sp>
            <p:nvSpPr>
              <p:cNvPr id="11" name="Freeform 79"/>
              <p:cNvSpPr>
                <a:spLocks/>
              </p:cNvSpPr>
              <p:nvPr/>
            </p:nvSpPr>
            <p:spPr bwMode="auto">
              <a:xfrm rot="2700000" flipH="1">
                <a:off x="6997798" y="4060780"/>
                <a:ext cx="481793" cy="238623"/>
              </a:xfrm>
              <a:custGeom>
                <a:avLst/>
                <a:gdLst>
                  <a:gd name="T0" fmla="*/ 301 w 1300"/>
                  <a:gd name="T1" fmla="*/ 644 h 644"/>
                  <a:gd name="T2" fmla="*/ 0 w 1300"/>
                  <a:gd name="T3" fmla="*/ 352 h 644"/>
                  <a:gd name="T4" fmla="*/ 113 w 1300"/>
                  <a:gd name="T5" fmla="*/ 239 h 644"/>
                  <a:gd name="T6" fmla="*/ 218 w 1300"/>
                  <a:gd name="T7" fmla="*/ 134 h 644"/>
                  <a:gd name="T8" fmla="*/ 362 w 1300"/>
                  <a:gd name="T9" fmla="*/ 75 h 644"/>
                  <a:gd name="T10" fmla="*/ 866 w 1300"/>
                  <a:gd name="T11" fmla="*/ 75 h 644"/>
                  <a:gd name="T12" fmla="*/ 921 w 1300"/>
                  <a:gd name="T13" fmla="*/ 102 h 644"/>
                  <a:gd name="T14" fmla="*/ 919 w 1300"/>
                  <a:gd name="T15" fmla="*/ 177 h 644"/>
                  <a:gd name="T16" fmla="*/ 869 w 1300"/>
                  <a:gd name="T17" fmla="*/ 200 h 644"/>
                  <a:gd name="T18" fmla="*/ 620 w 1300"/>
                  <a:gd name="T19" fmla="*/ 200 h 644"/>
                  <a:gd name="T20" fmla="*/ 565 w 1300"/>
                  <a:gd name="T21" fmla="*/ 265 h 644"/>
                  <a:gd name="T22" fmla="*/ 615 w 1300"/>
                  <a:gd name="T23" fmla="*/ 308 h 644"/>
                  <a:gd name="T24" fmla="*/ 869 w 1300"/>
                  <a:gd name="T25" fmla="*/ 308 h 644"/>
                  <a:gd name="T26" fmla="*/ 892 w 1300"/>
                  <a:gd name="T27" fmla="*/ 295 h 644"/>
                  <a:gd name="T28" fmla="*/ 1156 w 1300"/>
                  <a:gd name="T29" fmla="*/ 31 h 644"/>
                  <a:gd name="T30" fmla="*/ 1256 w 1300"/>
                  <a:gd name="T31" fmla="*/ 7 h 644"/>
                  <a:gd name="T32" fmla="*/ 1279 w 1300"/>
                  <a:gd name="T33" fmla="*/ 78 h 644"/>
                  <a:gd name="T34" fmla="*/ 979 w 1300"/>
                  <a:gd name="T35" fmla="*/ 462 h 644"/>
                  <a:gd name="T36" fmla="*/ 926 w 1300"/>
                  <a:gd name="T37" fmla="*/ 485 h 644"/>
                  <a:gd name="T38" fmla="*/ 478 w 1300"/>
                  <a:gd name="T39" fmla="*/ 485 h 644"/>
                  <a:gd name="T40" fmla="*/ 445 w 1300"/>
                  <a:gd name="T41" fmla="*/ 498 h 644"/>
                  <a:gd name="T42" fmla="*/ 301 w 1300"/>
                  <a:gd name="T43" fmla="*/ 644 h 6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300" h="644">
                    <a:moveTo>
                      <a:pt x="301" y="644"/>
                    </a:moveTo>
                    <a:cubicBezTo>
                      <a:pt x="200" y="546"/>
                      <a:pt x="101" y="449"/>
                      <a:pt x="0" y="352"/>
                    </a:cubicBezTo>
                    <a:cubicBezTo>
                      <a:pt x="39" y="313"/>
                      <a:pt x="76" y="276"/>
                      <a:pt x="113" y="239"/>
                    </a:cubicBezTo>
                    <a:cubicBezTo>
                      <a:pt x="148" y="204"/>
                      <a:pt x="183" y="169"/>
                      <a:pt x="218" y="134"/>
                    </a:cubicBezTo>
                    <a:cubicBezTo>
                      <a:pt x="258" y="95"/>
                      <a:pt x="306" y="75"/>
                      <a:pt x="362" y="75"/>
                    </a:cubicBezTo>
                    <a:cubicBezTo>
                      <a:pt x="530" y="75"/>
                      <a:pt x="698" y="75"/>
                      <a:pt x="866" y="75"/>
                    </a:cubicBezTo>
                    <a:cubicBezTo>
                      <a:pt x="889" y="75"/>
                      <a:pt x="911" y="79"/>
                      <a:pt x="921" y="102"/>
                    </a:cubicBezTo>
                    <a:cubicBezTo>
                      <a:pt x="932" y="126"/>
                      <a:pt x="933" y="153"/>
                      <a:pt x="919" y="177"/>
                    </a:cubicBezTo>
                    <a:cubicBezTo>
                      <a:pt x="909" y="195"/>
                      <a:pt x="890" y="200"/>
                      <a:pt x="869" y="200"/>
                    </a:cubicBezTo>
                    <a:cubicBezTo>
                      <a:pt x="786" y="200"/>
                      <a:pt x="703" y="200"/>
                      <a:pt x="620" y="200"/>
                    </a:cubicBezTo>
                    <a:cubicBezTo>
                      <a:pt x="582" y="201"/>
                      <a:pt x="559" y="228"/>
                      <a:pt x="565" y="265"/>
                    </a:cubicBezTo>
                    <a:cubicBezTo>
                      <a:pt x="570" y="290"/>
                      <a:pt x="589" y="308"/>
                      <a:pt x="615" y="308"/>
                    </a:cubicBezTo>
                    <a:cubicBezTo>
                      <a:pt x="700" y="309"/>
                      <a:pt x="785" y="309"/>
                      <a:pt x="869" y="308"/>
                    </a:cubicBezTo>
                    <a:cubicBezTo>
                      <a:pt x="877" y="308"/>
                      <a:pt x="886" y="301"/>
                      <a:pt x="892" y="295"/>
                    </a:cubicBezTo>
                    <a:cubicBezTo>
                      <a:pt x="981" y="207"/>
                      <a:pt x="1069" y="120"/>
                      <a:pt x="1156" y="31"/>
                    </a:cubicBezTo>
                    <a:cubicBezTo>
                      <a:pt x="1186" y="0"/>
                      <a:pt x="1221" y="0"/>
                      <a:pt x="1256" y="7"/>
                    </a:cubicBezTo>
                    <a:cubicBezTo>
                      <a:pt x="1289" y="13"/>
                      <a:pt x="1300" y="52"/>
                      <a:pt x="1279" y="78"/>
                    </a:cubicBezTo>
                    <a:cubicBezTo>
                      <a:pt x="1179" y="207"/>
                      <a:pt x="1079" y="334"/>
                      <a:pt x="979" y="462"/>
                    </a:cubicBezTo>
                    <a:cubicBezTo>
                      <a:pt x="965" y="480"/>
                      <a:pt x="948" y="485"/>
                      <a:pt x="926" y="485"/>
                    </a:cubicBezTo>
                    <a:cubicBezTo>
                      <a:pt x="777" y="485"/>
                      <a:pt x="628" y="485"/>
                      <a:pt x="478" y="485"/>
                    </a:cubicBezTo>
                    <a:cubicBezTo>
                      <a:pt x="465" y="485"/>
                      <a:pt x="455" y="488"/>
                      <a:pt x="445" y="498"/>
                    </a:cubicBezTo>
                    <a:cubicBezTo>
                      <a:pt x="398" y="546"/>
                      <a:pt x="350" y="594"/>
                      <a:pt x="301" y="6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" name="Freeform 80"/>
              <p:cNvSpPr>
                <a:spLocks/>
              </p:cNvSpPr>
              <p:nvPr/>
            </p:nvSpPr>
            <p:spPr bwMode="auto">
              <a:xfrm rot="2700000" flipH="1">
                <a:off x="7214269" y="4315726"/>
                <a:ext cx="217913" cy="217286"/>
              </a:xfrm>
              <a:custGeom>
                <a:avLst/>
                <a:gdLst>
                  <a:gd name="T0" fmla="*/ 183 w 588"/>
                  <a:gd name="T1" fmla="*/ 0 h 586"/>
                  <a:gd name="T2" fmla="*/ 208 w 588"/>
                  <a:gd name="T3" fmla="*/ 15 h 586"/>
                  <a:gd name="T4" fmla="*/ 571 w 588"/>
                  <a:gd name="T5" fmla="*/ 378 h 586"/>
                  <a:gd name="T6" fmla="*/ 571 w 588"/>
                  <a:gd name="T7" fmla="*/ 428 h 586"/>
                  <a:gd name="T8" fmla="*/ 430 w 588"/>
                  <a:gd name="T9" fmla="*/ 570 h 586"/>
                  <a:gd name="T10" fmla="*/ 379 w 588"/>
                  <a:gd name="T11" fmla="*/ 569 h 586"/>
                  <a:gd name="T12" fmla="*/ 17 w 588"/>
                  <a:gd name="T13" fmla="*/ 208 h 586"/>
                  <a:gd name="T14" fmla="*/ 18 w 588"/>
                  <a:gd name="T15" fmla="*/ 155 h 586"/>
                  <a:gd name="T16" fmla="*/ 158 w 588"/>
                  <a:gd name="T17" fmla="*/ 16 h 586"/>
                  <a:gd name="T18" fmla="*/ 183 w 588"/>
                  <a:gd name="T19" fmla="*/ 0 h 5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88" h="586">
                    <a:moveTo>
                      <a:pt x="183" y="0"/>
                    </a:moveTo>
                    <a:cubicBezTo>
                      <a:pt x="193" y="5"/>
                      <a:pt x="202" y="9"/>
                      <a:pt x="208" y="15"/>
                    </a:cubicBezTo>
                    <a:cubicBezTo>
                      <a:pt x="329" y="136"/>
                      <a:pt x="450" y="257"/>
                      <a:pt x="571" y="378"/>
                    </a:cubicBezTo>
                    <a:cubicBezTo>
                      <a:pt x="588" y="395"/>
                      <a:pt x="588" y="411"/>
                      <a:pt x="571" y="428"/>
                    </a:cubicBezTo>
                    <a:cubicBezTo>
                      <a:pt x="524" y="476"/>
                      <a:pt x="477" y="523"/>
                      <a:pt x="430" y="570"/>
                    </a:cubicBezTo>
                    <a:cubicBezTo>
                      <a:pt x="413" y="586"/>
                      <a:pt x="396" y="586"/>
                      <a:pt x="379" y="569"/>
                    </a:cubicBezTo>
                    <a:cubicBezTo>
                      <a:pt x="258" y="449"/>
                      <a:pt x="138" y="328"/>
                      <a:pt x="17" y="208"/>
                    </a:cubicBezTo>
                    <a:cubicBezTo>
                      <a:pt x="0" y="190"/>
                      <a:pt x="0" y="173"/>
                      <a:pt x="18" y="155"/>
                    </a:cubicBezTo>
                    <a:cubicBezTo>
                      <a:pt x="64" y="109"/>
                      <a:pt x="111" y="62"/>
                      <a:pt x="158" y="16"/>
                    </a:cubicBezTo>
                    <a:cubicBezTo>
                      <a:pt x="164" y="9"/>
                      <a:pt x="174" y="6"/>
                      <a:pt x="18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" name="Freeform 79"/>
              <p:cNvSpPr>
                <a:spLocks/>
              </p:cNvSpPr>
              <p:nvPr/>
            </p:nvSpPr>
            <p:spPr bwMode="auto">
              <a:xfrm rot="18900000">
                <a:off x="7495072" y="4060783"/>
                <a:ext cx="481792" cy="238623"/>
              </a:xfrm>
              <a:custGeom>
                <a:avLst/>
                <a:gdLst>
                  <a:gd name="T0" fmla="*/ 301 w 1300"/>
                  <a:gd name="T1" fmla="*/ 644 h 644"/>
                  <a:gd name="T2" fmla="*/ 0 w 1300"/>
                  <a:gd name="T3" fmla="*/ 352 h 644"/>
                  <a:gd name="T4" fmla="*/ 113 w 1300"/>
                  <a:gd name="T5" fmla="*/ 239 h 644"/>
                  <a:gd name="T6" fmla="*/ 218 w 1300"/>
                  <a:gd name="T7" fmla="*/ 134 h 644"/>
                  <a:gd name="T8" fmla="*/ 362 w 1300"/>
                  <a:gd name="T9" fmla="*/ 75 h 644"/>
                  <a:gd name="T10" fmla="*/ 866 w 1300"/>
                  <a:gd name="T11" fmla="*/ 75 h 644"/>
                  <a:gd name="T12" fmla="*/ 921 w 1300"/>
                  <a:gd name="T13" fmla="*/ 102 h 644"/>
                  <a:gd name="T14" fmla="*/ 919 w 1300"/>
                  <a:gd name="T15" fmla="*/ 177 h 644"/>
                  <a:gd name="T16" fmla="*/ 869 w 1300"/>
                  <a:gd name="T17" fmla="*/ 200 h 644"/>
                  <a:gd name="T18" fmla="*/ 620 w 1300"/>
                  <a:gd name="T19" fmla="*/ 200 h 644"/>
                  <a:gd name="T20" fmla="*/ 565 w 1300"/>
                  <a:gd name="T21" fmla="*/ 265 h 644"/>
                  <a:gd name="T22" fmla="*/ 615 w 1300"/>
                  <a:gd name="T23" fmla="*/ 308 h 644"/>
                  <a:gd name="T24" fmla="*/ 869 w 1300"/>
                  <a:gd name="T25" fmla="*/ 308 h 644"/>
                  <a:gd name="T26" fmla="*/ 892 w 1300"/>
                  <a:gd name="T27" fmla="*/ 295 h 644"/>
                  <a:gd name="T28" fmla="*/ 1156 w 1300"/>
                  <a:gd name="T29" fmla="*/ 31 h 644"/>
                  <a:gd name="T30" fmla="*/ 1256 w 1300"/>
                  <a:gd name="T31" fmla="*/ 7 h 644"/>
                  <a:gd name="T32" fmla="*/ 1279 w 1300"/>
                  <a:gd name="T33" fmla="*/ 78 h 644"/>
                  <a:gd name="T34" fmla="*/ 979 w 1300"/>
                  <a:gd name="T35" fmla="*/ 462 h 644"/>
                  <a:gd name="T36" fmla="*/ 926 w 1300"/>
                  <a:gd name="T37" fmla="*/ 485 h 644"/>
                  <a:gd name="T38" fmla="*/ 478 w 1300"/>
                  <a:gd name="T39" fmla="*/ 485 h 644"/>
                  <a:gd name="T40" fmla="*/ 445 w 1300"/>
                  <a:gd name="T41" fmla="*/ 498 h 644"/>
                  <a:gd name="T42" fmla="*/ 301 w 1300"/>
                  <a:gd name="T43" fmla="*/ 644 h 6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300" h="644">
                    <a:moveTo>
                      <a:pt x="301" y="644"/>
                    </a:moveTo>
                    <a:cubicBezTo>
                      <a:pt x="200" y="546"/>
                      <a:pt x="101" y="449"/>
                      <a:pt x="0" y="352"/>
                    </a:cubicBezTo>
                    <a:cubicBezTo>
                      <a:pt x="39" y="313"/>
                      <a:pt x="76" y="276"/>
                      <a:pt x="113" y="239"/>
                    </a:cubicBezTo>
                    <a:cubicBezTo>
                      <a:pt x="148" y="204"/>
                      <a:pt x="183" y="169"/>
                      <a:pt x="218" y="134"/>
                    </a:cubicBezTo>
                    <a:cubicBezTo>
                      <a:pt x="258" y="95"/>
                      <a:pt x="306" y="75"/>
                      <a:pt x="362" y="75"/>
                    </a:cubicBezTo>
                    <a:cubicBezTo>
                      <a:pt x="530" y="75"/>
                      <a:pt x="698" y="75"/>
                      <a:pt x="866" y="75"/>
                    </a:cubicBezTo>
                    <a:cubicBezTo>
                      <a:pt x="889" y="75"/>
                      <a:pt x="911" y="79"/>
                      <a:pt x="921" y="102"/>
                    </a:cubicBezTo>
                    <a:cubicBezTo>
                      <a:pt x="932" y="126"/>
                      <a:pt x="933" y="153"/>
                      <a:pt x="919" y="177"/>
                    </a:cubicBezTo>
                    <a:cubicBezTo>
                      <a:pt x="909" y="195"/>
                      <a:pt x="890" y="200"/>
                      <a:pt x="869" y="200"/>
                    </a:cubicBezTo>
                    <a:cubicBezTo>
                      <a:pt x="786" y="200"/>
                      <a:pt x="703" y="200"/>
                      <a:pt x="620" y="200"/>
                    </a:cubicBezTo>
                    <a:cubicBezTo>
                      <a:pt x="582" y="201"/>
                      <a:pt x="559" y="228"/>
                      <a:pt x="565" y="265"/>
                    </a:cubicBezTo>
                    <a:cubicBezTo>
                      <a:pt x="570" y="290"/>
                      <a:pt x="589" y="308"/>
                      <a:pt x="615" y="308"/>
                    </a:cubicBezTo>
                    <a:cubicBezTo>
                      <a:pt x="700" y="309"/>
                      <a:pt x="785" y="309"/>
                      <a:pt x="869" y="308"/>
                    </a:cubicBezTo>
                    <a:cubicBezTo>
                      <a:pt x="877" y="308"/>
                      <a:pt x="886" y="301"/>
                      <a:pt x="892" y="295"/>
                    </a:cubicBezTo>
                    <a:cubicBezTo>
                      <a:pt x="981" y="207"/>
                      <a:pt x="1069" y="120"/>
                      <a:pt x="1156" y="31"/>
                    </a:cubicBezTo>
                    <a:cubicBezTo>
                      <a:pt x="1186" y="0"/>
                      <a:pt x="1221" y="0"/>
                      <a:pt x="1256" y="7"/>
                    </a:cubicBezTo>
                    <a:cubicBezTo>
                      <a:pt x="1289" y="13"/>
                      <a:pt x="1300" y="52"/>
                      <a:pt x="1279" y="78"/>
                    </a:cubicBezTo>
                    <a:cubicBezTo>
                      <a:pt x="1179" y="207"/>
                      <a:pt x="1079" y="334"/>
                      <a:pt x="979" y="462"/>
                    </a:cubicBezTo>
                    <a:cubicBezTo>
                      <a:pt x="965" y="480"/>
                      <a:pt x="948" y="485"/>
                      <a:pt x="926" y="485"/>
                    </a:cubicBezTo>
                    <a:cubicBezTo>
                      <a:pt x="777" y="485"/>
                      <a:pt x="628" y="485"/>
                      <a:pt x="478" y="485"/>
                    </a:cubicBezTo>
                    <a:cubicBezTo>
                      <a:pt x="465" y="485"/>
                      <a:pt x="455" y="488"/>
                      <a:pt x="445" y="498"/>
                    </a:cubicBezTo>
                    <a:cubicBezTo>
                      <a:pt x="398" y="546"/>
                      <a:pt x="350" y="594"/>
                      <a:pt x="301" y="6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" name="Freeform 80"/>
              <p:cNvSpPr>
                <a:spLocks/>
              </p:cNvSpPr>
              <p:nvPr/>
            </p:nvSpPr>
            <p:spPr bwMode="auto">
              <a:xfrm rot="18900000">
                <a:off x="7542482" y="4315730"/>
                <a:ext cx="217913" cy="217286"/>
              </a:xfrm>
              <a:custGeom>
                <a:avLst/>
                <a:gdLst>
                  <a:gd name="T0" fmla="*/ 183 w 588"/>
                  <a:gd name="T1" fmla="*/ 0 h 586"/>
                  <a:gd name="T2" fmla="*/ 208 w 588"/>
                  <a:gd name="T3" fmla="*/ 15 h 586"/>
                  <a:gd name="T4" fmla="*/ 571 w 588"/>
                  <a:gd name="T5" fmla="*/ 378 h 586"/>
                  <a:gd name="T6" fmla="*/ 571 w 588"/>
                  <a:gd name="T7" fmla="*/ 428 h 586"/>
                  <a:gd name="T8" fmla="*/ 430 w 588"/>
                  <a:gd name="T9" fmla="*/ 570 h 586"/>
                  <a:gd name="T10" fmla="*/ 379 w 588"/>
                  <a:gd name="T11" fmla="*/ 569 h 586"/>
                  <a:gd name="T12" fmla="*/ 17 w 588"/>
                  <a:gd name="T13" fmla="*/ 208 h 586"/>
                  <a:gd name="T14" fmla="*/ 18 w 588"/>
                  <a:gd name="T15" fmla="*/ 155 h 586"/>
                  <a:gd name="T16" fmla="*/ 158 w 588"/>
                  <a:gd name="T17" fmla="*/ 16 h 586"/>
                  <a:gd name="T18" fmla="*/ 183 w 588"/>
                  <a:gd name="T19" fmla="*/ 0 h 5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88" h="586">
                    <a:moveTo>
                      <a:pt x="183" y="0"/>
                    </a:moveTo>
                    <a:cubicBezTo>
                      <a:pt x="193" y="5"/>
                      <a:pt x="202" y="9"/>
                      <a:pt x="208" y="15"/>
                    </a:cubicBezTo>
                    <a:cubicBezTo>
                      <a:pt x="329" y="136"/>
                      <a:pt x="450" y="257"/>
                      <a:pt x="571" y="378"/>
                    </a:cubicBezTo>
                    <a:cubicBezTo>
                      <a:pt x="588" y="395"/>
                      <a:pt x="588" y="411"/>
                      <a:pt x="571" y="428"/>
                    </a:cubicBezTo>
                    <a:cubicBezTo>
                      <a:pt x="524" y="476"/>
                      <a:pt x="477" y="523"/>
                      <a:pt x="430" y="570"/>
                    </a:cubicBezTo>
                    <a:cubicBezTo>
                      <a:pt x="413" y="586"/>
                      <a:pt x="396" y="586"/>
                      <a:pt x="379" y="569"/>
                    </a:cubicBezTo>
                    <a:cubicBezTo>
                      <a:pt x="258" y="449"/>
                      <a:pt x="138" y="328"/>
                      <a:pt x="17" y="208"/>
                    </a:cubicBezTo>
                    <a:cubicBezTo>
                      <a:pt x="0" y="190"/>
                      <a:pt x="0" y="173"/>
                      <a:pt x="18" y="155"/>
                    </a:cubicBezTo>
                    <a:cubicBezTo>
                      <a:pt x="64" y="109"/>
                      <a:pt x="111" y="62"/>
                      <a:pt x="158" y="16"/>
                    </a:cubicBezTo>
                    <a:cubicBezTo>
                      <a:pt x="164" y="9"/>
                      <a:pt x="174" y="6"/>
                      <a:pt x="18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</p:grpSp>
      <p:sp>
        <p:nvSpPr>
          <p:cNvPr id="15" name="Inhalt 1"/>
          <p:cNvSpPr>
            <a:spLocks noGrp="1"/>
          </p:cNvSpPr>
          <p:nvPr>
            <p:ph sz="half" idx="4294967295"/>
          </p:nvPr>
        </p:nvSpPr>
        <p:spPr bwMode="gray">
          <a:xfrm>
            <a:off x="14153" y="1032057"/>
            <a:ext cx="4258302" cy="5183307"/>
          </a:xfrm>
          <a:prstGeom prst="rect">
            <a:avLst/>
          </a:prstGeom>
          <a:noFill/>
        </p:spPr>
        <p:txBody>
          <a:bodyPr/>
          <a:lstStyle/>
          <a:p>
            <a:pPr marL="928688" lvl="4" indent="-285750" algn="just" defTabSz="436563">
              <a:lnSpc>
                <a:spcPct val="90000"/>
              </a:lnSpc>
              <a:buClr>
                <a:srgbClr val="B71234"/>
              </a:buClr>
              <a:buFont typeface="Courier New" panose="02070309020205020404" pitchFamily="49" charset="0"/>
              <a:buChar char="o"/>
              <a:defRPr/>
            </a:pPr>
            <a:endParaRPr lang="es-ES" altLang="en-US" sz="1400" dirty="0">
              <a:solidFill>
                <a:schemeClr val="bg1">
                  <a:lumMod val="50000"/>
                </a:schemeClr>
              </a:solidFill>
              <a:latin typeface="Tahoma" pitchFamily="34" charset="0"/>
              <a:cs typeface="Arial" charset="0"/>
            </a:endParaRPr>
          </a:p>
          <a:p>
            <a:pPr marL="928688" lvl="4" indent="-285750" defTabSz="436563">
              <a:lnSpc>
                <a:spcPct val="90000"/>
              </a:lnSpc>
              <a:buClr>
                <a:srgbClr val="B71234"/>
              </a:buClr>
              <a:buFont typeface="Courier New" panose="02070309020205020404" pitchFamily="49" charset="0"/>
              <a:buChar char="o"/>
              <a:defRPr/>
            </a:pPr>
            <a:endParaRPr lang="es-ES" altLang="en-US" sz="1400" dirty="0">
              <a:solidFill>
                <a:schemeClr val="bg1">
                  <a:lumMod val="50000"/>
                </a:schemeClr>
              </a:solidFill>
              <a:latin typeface="Tahoma" pitchFamily="34" charset="0"/>
              <a:cs typeface="Arial" charset="0"/>
            </a:endParaRPr>
          </a:p>
          <a:p>
            <a:pPr marL="928688" lvl="4" indent="-285750" defTabSz="436563">
              <a:lnSpc>
                <a:spcPct val="90000"/>
              </a:lnSpc>
              <a:buClr>
                <a:srgbClr val="B71234"/>
              </a:buClr>
              <a:buFont typeface="Courier New" panose="02070309020205020404" pitchFamily="49" charset="0"/>
              <a:buChar char="o"/>
              <a:defRPr/>
            </a:pPr>
            <a:endParaRPr lang="es-ES" altLang="en-US" sz="1400" dirty="0">
              <a:solidFill>
                <a:schemeClr val="bg1">
                  <a:lumMod val="50000"/>
                </a:schemeClr>
              </a:solidFill>
              <a:latin typeface="Tahoma" pitchFamily="34" charset="0"/>
              <a:cs typeface="Arial" charset="0"/>
            </a:endParaRPr>
          </a:p>
          <a:p>
            <a:pPr marL="928688" lvl="4" indent="-285750" defTabSz="436563">
              <a:lnSpc>
                <a:spcPct val="90000"/>
              </a:lnSpc>
              <a:buClr>
                <a:srgbClr val="B71234"/>
              </a:buClr>
              <a:buFont typeface="Courier New" panose="02070309020205020404" pitchFamily="49" charset="0"/>
              <a:buChar char="o"/>
              <a:defRPr/>
            </a:pPr>
            <a:endParaRPr lang="es-ES" altLang="en-US" sz="1400" dirty="0">
              <a:solidFill>
                <a:schemeClr val="bg1">
                  <a:lumMod val="50000"/>
                </a:schemeClr>
              </a:solidFill>
              <a:latin typeface="Tahoma" pitchFamily="34" charset="0"/>
              <a:cs typeface="Arial" charset="0"/>
            </a:endParaRPr>
          </a:p>
        </p:txBody>
      </p:sp>
      <p:pic>
        <p:nvPicPr>
          <p:cNvPr id="25" name="Marcador de contenido 13">
            <a:extLst>
              <a:ext uri="{FF2B5EF4-FFF2-40B4-BE49-F238E27FC236}">
                <a16:creationId xmlns:a16="http://schemas.microsoft.com/office/drawing/2014/main" xmlns="" id="{CC7565F3-0376-468C-81C2-7D2296EBF9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8598" y="1614307"/>
            <a:ext cx="8075379" cy="4535487"/>
          </a:xfr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BB561A58-453C-4265-8F58-2353D4A5070A}"/>
              </a:ext>
            </a:extLst>
          </p:cNvPr>
          <p:cNvSpPr txBox="1"/>
          <p:nvPr/>
        </p:nvSpPr>
        <p:spPr>
          <a:xfrm>
            <a:off x="4692878" y="5036957"/>
            <a:ext cx="3708589" cy="81339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26" name="Rounded Rectangle 7">
            <a:extLst>
              <a:ext uri="{FF2B5EF4-FFF2-40B4-BE49-F238E27FC236}">
                <a16:creationId xmlns:a16="http://schemas.microsoft.com/office/drawing/2014/main" xmlns="" id="{8ECD4E14-8583-426A-9DAD-8B75AB444AA2}"/>
              </a:ext>
            </a:extLst>
          </p:cNvPr>
          <p:cNvSpPr/>
          <p:nvPr/>
        </p:nvSpPr>
        <p:spPr>
          <a:xfrm>
            <a:off x="4742590" y="4962864"/>
            <a:ext cx="3771387" cy="1280082"/>
          </a:xfrm>
          <a:prstGeom prst="roundRect">
            <a:avLst/>
          </a:prstGeom>
          <a:solidFill>
            <a:srgbClr val="C00000">
              <a:alpha val="3000"/>
            </a:srgbClr>
          </a:solidFill>
          <a:ln>
            <a:prstDash val="sysDash"/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endParaRPr lang="es-ES_tradnl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3377DA7A-9D4A-4509-8730-2F90E65BA5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2480" y="5008481"/>
            <a:ext cx="1566003" cy="557212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xmlns="" id="{D8D59FC0-97E4-4883-9A24-2567C9A4EA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8283" y="5013262"/>
            <a:ext cx="1581486" cy="557212"/>
          </a:xfrm>
          <a:prstGeom prst="rect">
            <a:avLst/>
          </a:prstGeom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xmlns="" id="{442BC675-6F5D-4C2C-B6C3-8E76B5C5BC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2480" y="5645899"/>
            <a:ext cx="1566003" cy="557212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xmlns="" id="{FACF48CD-12B9-4D8B-B5EC-EFFBAF4754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28283" y="5641467"/>
            <a:ext cx="1564105" cy="565947"/>
          </a:xfrm>
          <a:prstGeom prst="rect">
            <a:avLst/>
          </a:prstGeom>
        </p:spPr>
      </p:pic>
      <p:grpSp>
        <p:nvGrpSpPr>
          <p:cNvPr id="28" name="Group 7">
            <a:extLst>
              <a:ext uri="{FF2B5EF4-FFF2-40B4-BE49-F238E27FC236}">
                <a16:creationId xmlns:a16="http://schemas.microsoft.com/office/drawing/2014/main" xmlns="" id="{5D9E4CD6-EB5C-4D28-9CE2-C999D2E8281C}"/>
              </a:ext>
            </a:extLst>
          </p:cNvPr>
          <p:cNvGrpSpPr/>
          <p:nvPr/>
        </p:nvGrpSpPr>
        <p:grpSpPr>
          <a:xfrm>
            <a:off x="7948826" y="265871"/>
            <a:ext cx="481201" cy="496646"/>
            <a:chOff x="3289743" y="4921832"/>
            <a:chExt cx="724083" cy="747324"/>
          </a:xfrm>
          <a:solidFill>
            <a:schemeClr val="bg1"/>
          </a:solidFill>
        </p:grpSpPr>
        <p:sp>
          <p:nvSpPr>
            <p:cNvPr id="30" name="Freeform 58">
              <a:extLst>
                <a:ext uri="{FF2B5EF4-FFF2-40B4-BE49-F238E27FC236}">
                  <a16:creationId xmlns:a16="http://schemas.microsoft.com/office/drawing/2014/main" xmlns="" id="{ACFD8725-0AAA-4545-99FF-4B248294454E}"/>
                </a:ext>
              </a:extLst>
            </p:cNvPr>
            <p:cNvSpPr>
              <a:spLocks noEditPoints="1"/>
            </p:cNvSpPr>
            <p:nvPr/>
          </p:nvSpPr>
          <p:spPr bwMode="auto">
            <a:xfrm rot="2700000">
              <a:off x="3411948" y="4936482"/>
              <a:ext cx="376604" cy="347304"/>
            </a:xfrm>
            <a:custGeom>
              <a:avLst/>
              <a:gdLst>
                <a:gd name="T0" fmla="*/ 54 w 56"/>
                <a:gd name="T1" fmla="*/ 39 h 52"/>
                <a:gd name="T2" fmla="*/ 53 w 56"/>
                <a:gd name="T3" fmla="*/ 41 h 52"/>
                <a:gd name="T4" fmla="*/ 53 w 56"/>
                <a:gd name="T5" fmla="*/ 41 h 52"/>
                <a:gd name="T6" fmla="*/ 53 w 56"/>
                <a:gd name="T7" fmla="*/ 43 h 52"/>
                <a:gd name="T8" fmla="*/ 52 w 56"/>
                <a:gd name="T9" fmla="*/ 45 h 52"/>
                <a:gd name="T10" fmla="*/ 50 w 56"/>
                <a:gd name="T11" fmla="*/ 46 h 52"/>
                <a:gd name="T12" fmla="*/ 48 w 56"/>
                <a:gd name="T13" fmla="*/ 45 h 52"/>
                <a:gd name="T14" fmla="*/ 29 w 56"/>
                <a:gd name="T15" fmla="*/ 26 h 52"/>
                <a:gd name="T16" fmla="*/ 32 w 56"/>
                <a:gd name="T17" fmla="*/ 25 h 52"/>
                <a:gd name="T18" fmla="*/ 33 w 56"/>
                <a:gd name="T19" fmla="*/ 25 h 52"/>
                <a:gd name="T20" fmla="*/ 34 w 56"/>
                <a:gd name="T21" fmla="*/ 25 h 52"/>
                <a:gd name="T22" fmla="*/ 34 w 56"/>
                <a:gd name="T23" fmla="*/ 24 h 52"/>
                <a:gd name="T24" fmla="*/ 36 w 56"/>
                <a:gd name="T25" fmla="*/ 18 h 52"/>
                <a:gd name="T26" fmla="*/ 42 w 56"/>
                <a:gd name="T27" fmla="*/ 16 h 52"/>
                <a:gd name="T28" fmla="*/ 43 w 56"/>
                <a:gd name="T29" fmla="*/ 16 h 52"/>
                <a:gd name="T30" fmla="*/ 43 w 56"/>
                <a:gd name="T31" fmla="*/ 15 h 52"/>
                <a:gd name="T32" fmla="*/ 46 w 56"/>
                <a:gd name="T33" fmla="*/ 9 h 52"/>
                <a:gd name="T34" fmla="*/ 52 w 56"/>
                <a:gd name="T35" fmla="*/ 7 h 52"/>
                <a:gd name="T36" fmla="*/ 52 w 56"/>
                <a:gd name="T37" fmla="*/ 7 h 52"/>
                <a:gd name="T38" fmla="*/ 53 w 56"/>
                <a:gd name="T39" fmla="*/ 4 h 52"/>
                <a:gd name="T40" fmla="*/ 34 w 56"/>
                <a:gd name="T41" fmla="*/ 0 h 52"/>
                <a:gd name="T42" fmla="*/ 13 w 56"/>
                <a:gd name="T43" fmla="*/ 7 h 52"/>
                <a:gd name="T44" fmla="*/ 12 w 56"/>
                <a:gd name="T45" fmla="*/ 7 h 52"/>
                <a:gd name="T46" fmla="*/ 10 w 56"/>
                <a:gd name="T47" fmla="*/ 5 h 52"/>
                <a:gd name="T48" fmla="*/ 7 w 56"/>
                <a:gd name="T49" fmla="*/ 7 h 52"/>
                <a:gd name="T50" fmla="*/ 6 w 56"/>
                <a:gd name="T51" fmla="*/ 9 h 52"/>
                <a:gd name="T52" fmla="*/ 7 w 56"/>
                <a:gd name="T53" fmla="*/ 12 h 52"/>
                <a:gd name="T54" fmla="*/ 8 w 56"/>
                <a:gd name="T55" fmla="*/ 12 h 52"/>
                <a:gd name="T56" fmla="*/ 0 w 56"/>
                <a:gd name="T57" fmla="*/ 34 h 52"/>
                <a:gd name="T58" fmla="*/ 4 w 56"/>
                <a:gd name="T59" fmla="*/ 52 h 52"/>
                <a:gd name="T60" fmla="*/ 6 w 56"/>
                <a:gd name="T61" fmla="*/ 51 h 52"/>
                <a:gd name="T62" fmla="*/ 9 w 56"/>
                <a:gd name="T63" fmla="*/ 46 h 52"/>
                <a:gd name="T64" fmla="*/ 14 w 56"/>
                <a:gd name="T65" fmla="*/ 44 h 52"/>
                <a:gd name="T66" fmla="*/ 15 w 56"/>
                <a:gd name="T67" fmla="*/ 44 h 52"/>
                <a:gd name="T68" fmla="*/ 15 w 56"/>
                <a:gd name="T69" fmla="*/ 43 h 52"/>
                <a:gd name="T70" fmla="*/ 18 w 56"/>
                <a:gd name="T71" fmla="*/ 37 h 52"/>
                <a:gd name="T72" fmla="*/ 23 w 56"/>
                <a:gd name="T73" fmla="*/ 35 h 52"/>
                <a:gd name="T74" fmla="*/ 25 w 56"/>
                <a:gd name="T75" fmla="*/ 35 h 52"/>
                <a:gd name="T76" fmla="*/ 25 w 56"/>
                <a:gd name="T77" fmla="*/ 33 h 52"/>
                <a:gd name="T78" fmla="*/ 27 w 56"/>
                <a:gd name="T79" fmla="*/ 28 h 52"/>
                <a:gd name="T80" fmla="*/ 46 w 56"/>
                <a:gd name="T81" fmla="*/ 47 h 52"/>
                <a:gd name="T82" fmla="*/ 50 w 56"/>
                <a:gd name="T83" fmla="*/ 49 h 52"/>
                <a:gd name="T84" fmla="*/ 50 w 56"/>
                <a:gd name="T85" fmla="*/ 49 h 52"/>
                <a:gd name="T86" fmla="*/ 54 w 56"/>
                <a:gd name="T87" fmla="*/ 47 h 52"/>
                <a:gd name="T88" fmla="*/ 56 w 56"/>
                <a:gd name="T89" fmla="*/ 43 h 52"/>
                <a:gd name="T90" fmla="*/ 54 w 56"/>
                <a:gd name="T91" fmla="*/ 39 h 52"/>
                <a:gd name="T92" fmla="*/ 9 w 56"/>
                <a:gd name="T93" fmla="*/ 8 h 52"/>
                <a:gd name="T94" fmla="*/ 10 w 56"/>
                <a:gd name="T95" fmla="*/ 8 h 52"/>
                <a:gd name="T96" fmla="*/ 10 w 56"/>
                <a:gd name="T97" fmla="*/ 8 h 52"/>
                <a:gd name="T98" fmla="*/ 11 w 56"/>
                <a:gd name="T99" fmla="*/ 9 h 52"/>
                <a:gd name="T100" fmla="*/ 11 w 56"/>
                <a:gd name="T101" fmla="*/ 10 h 52"/>
                <a:gd name="T102" fmla="*/ 11 w 56"/>
                <a:gd name="T103" fmla="*/ 10 h 52"/>
                <a:gd name="T104" fmla="*/ 10 w 56"/>
                <a:gd name="T105" fmla="*/ 10 h 52"/>
                <a:gd name="T106" fmla="*/ 10 w 56"/>
                <a:gd name="T107" fmla="*/ 10 h 52"/>
                <a:gd name="T108" fmla="*/ 9 w 56"/>
                <a:gd name="T109" fmla="*/ 10 h 52"/>
                <a:gd name="T110" fmla="*/ 8 w 56"/>
                <a:gd name="T111" fmla="*/ 9 h 52"/>
                <a:gd name="T112" fmla="*/ 9 w 56"/>
                <a:gd name="T113" fmla="*/ 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6" h="52">
                  <a:moveTo>
                    <a:pt x="54" y="39"/>
                  </a:moveTo>
                  <a:cubicBezTo>
                    <a:pt x="53" y="41"/>
                    <a:pt x="53" y="41"/>
                    <a:pt x="53" y="41"/>
                  </a:cubicBezTo>
                  <a:cubicBezTo>
                    <a:pt x="53" y="41"/>
                    <a:pt x="53" y="41"/>
                    <a:pt x="53" y="41"/>
                  </a:cubicBezTo>
                  <a:cubicBezTo>
                    <a:pt x="53" y="42"/>
                    <a:pt x="53" y="42"/>
                    <a:pt x="53" y="43"/>
                  </a:cubicBezTo>
                  <a:cubicBezTo>
                    <a:pt x="53" y="44"/>
                    <a:pt x="53" y="45"/>
                    <a:pt x="52" y="45"/>
                  </a:cubicBezTo>
                  <a:cubicBezTo>
                    <a:pt x="52" y="46"/>
                    <a:pt x="51" y="46"/>
                    <a:pt x="50" y="46"/>
                  </a:cubicBezTo>
                  <a:cubicBezTo>
                    <a:pt x="49" y="46"/>
                    <a:pt x="49" y="46"/>
                    <a:pt x="48" y="45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30" y="26"/>
                    <a:pt x="31" y="25"/>
                    <a:pt x="32" y="25"/>
                  </a:cubicBezTo>
                  <a:cubicBezTo>
                    <a:pt x="32" y="25"/>
                    <a:pt x="33" y="25"/>
                    <a:pt x="33" y="25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34" y="24"/>
                    <a:pt x="34" y="24"/>
                    <a:pt x="34" y="24"/>
                  </a:cubicBezTo>
                  <a:cubicBezTo>
                    <a:pt x="34" y="22"/>
                    <a:pt x="35" y="20"/>
                    <a:pt x="36" y="18"/>
                  </a:cubicBezTo>
                  <a:cubicBezTo>
                    <a:pt x="38" y="17"/>
                    <a:pt x="40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43" y="15"/>
                    <a:pt x="43" y="15"/>
                    <a:pt x="43" y="15"/>
                  </a:cubicBezTo>
                  <a:cubicBezTo>
                    <a:pt x="43" y="13"/>
                    <a:pt x="44" y="11"/>
                    <a:pt x="46" y="9"/>
                  </a:cubicBezTo>
                  <a:cubicBezTo>
                    <a:pt x="47" y="8"/>
                    <a:pt x="49" y="7"/>
                    <a:pt x="52" y="7"/>
                  </a:cubicBezTo>
                  <a:cubicBezTo>
                    <a:pt x="52" y="7"/>
                    <a:pt x="52" y="7"/>
                    <a:pt x="52" y="7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47" y="2"/>
                    <a:pt x="40" y="0"/>
                    <a:pt x="34" y="0"/>
                  </a:cubicBezTo>
                  <a:cubicBezTo>
                    <a:pt x="26" y="0"/>
                    <a:pt x="19" y="3"/>
                    <a:pt x="13" y="7"/>
                  </a:cubicBezTo>
                  <a:cubicBezTo>
                    <a:pt x="13" y="7"/>
                    <a:pt x="12" y="7"/>
                    <a:pt x="12" y="7"/>
                  </a:cubicBezTo>
                  <a:cubicBezTo>
                    <a:pt x="12" y="6"/>
                    <a:pt x="11" y="5"/>
                    <a:pt x="10" y="5"/>
                  </a:cubicBezTo>
                  <a:cubicBezTo>
                    <a:pt x="9" y="5"/>
                    <a:pt x="8" y="6"/>
                    <a:pt x="7" y="7"/>
                  </a:cubicBezTo>
                  <a:cubicBezTo>
                    <a:pt x="6" y="7"/>
                    <a:pt x="6" y="8"/>
                    <a:pt x="6" y="9"/>
                  </a:cubicBezTo>
                  <a:cubicBezTo>
                    <a:pt x="6" y="10"/>
                    <a:pt x="6" y="11"/>
                    <a:pt x="7" y="12"/>
                  </a:cubicBezTo>
                  <a:cubicBezTo>
                    <a:pt x="7" y="12"/>
                    <a:pt x="7" y="12"/>
                    <a:pt x="8" y="12"/>
                  </a:cubicBezTo>
                  <a:cubicBezTo>
                    <a:pt x="3" y="19"/>
                    <a:pt x="0" y="26"/>
                    <a:pt x="0" y="34"/>
                  </a:cubicBezTo>
                  <a:cubicBezTo>
                    <a:pt x="0" y="40"/>
                    <a:pt x="1" y="46"/>
                    <a:pt x="4" y="52"/>
                  </a:cubicBezTo>
                  <a:cubicBezTo>
                    <a:pt x="6" y="51"/>
                    <a:pt x="6" y="51"/>
                    <a:pt x="6" y="51"/>
                  </a:cubicBezTo>
                  <a:cubicBezTo>
                    <a:pt x="6" y="49"/>
                    <a:pt x="7" y="48"/>
                    <a:pt x="9" y="46"/>
                  </a:cubicBezTo>
                  <a:cubicBezTo>
                    <a:pt x="10" y="45"/>
                    <a:pt x="12" y="44"/>
                    <a:pt x="14" y="44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6" y="40"/>
                    <a:pt x="16" y="38"/>
                    <a:pt x="18" y="37"/>
                  </a:cubicBezTo>
                  <a:cubicBezTo>
                    <a:pt x="19" y="35"/>
                    <a:pt x="21" y="35"/>
                    <a:pt x="23" y="35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2"/>
                    <a:pt x="25" y="30"/>
                    <a:pt x="27" y="28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47" y="48"/>
                    <a:pt x="49" y="49"/>
                    <a:pt x="50" y="49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52" y="49"/>
                    <a:pt x="53" y="48"/>
                    <a:pt x="54" y="47"/>
                  </a:cubicBezTo>
                  <a:cubicBezTo>
                    <a:pt x="55" y="46"/>
                    <a:pt x="56" y="45"/>
                    <a:pt x="56" y="43"/>
                  </a:cubicBezTo>
                  <a:cubicBezTo>
                    <a:pt x="56" y="42"/>
                    <a:pt x="55" y="40"/>
                    <a:pt x="54" y="39"/>
                  </a:cubicBezTo>
                  <a:close/>
                  <a:moveTo>
                    <a:pt x="9" y="8"/>
                  </a:moveTo>
                  <a:cubicBezTo>
                    <a:pt x="9" y="8"/>
                    <a:pt x="9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9"/>
                    <a:pt x="11" y="9"/>
                    <a:pt x="11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8" y="10"/>
                    <a:pt x="8" y="10"/>
                    <a:pt x="8" y="9"/>
                  </a:cubicBezTo>
                  <a:cubicBezTo>
                    <a:pt x="8" y="9"/>
                    <a:pt x="8" y="9"/>
                    <a:pt x="9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grpSp>
          <p:nvGrpSpPr>
            <p:cNvPr id="32" name="Group 9">
              <a:extLst>
                <a:ext uri="{FF2B5EF4-FFF2-40B4-BE49-F238E27FC236}">
                  <a16:creationId xmlns:a16="http://schemas.microsoft.com/office/drawing/2014/main" xmlns="" id="{D845516D-621D-4D94-82E5-AC81BE60CD27}"/>
                </a:ext>
              </a:extLst>
            </p:cNvPr>
            <p:cNvGrpSpPr/>
            <p:nvPr/>
          </p:nvGrpSpPr>
          <p:grpSpPr>
            <a:xfrm>
              <a:off x="3289743" y="5167454"/>
              <a:ext cx="724083" cy="501702"/>
              <a:chOff x="7119383" y="3939195"/>
              <a:chExt cx="857481" cy="594130"/>
            </a:xfrm>
            <a:grpFill/>
          </p:grpSpPr>
          <p:sp>
            <p:nvSpPr>
              <p:cNvPr id="33" name="Freeform 79">
                <a:extLst>
                  <a:ext uri="{FF2B5EF4-FFF2-40B4-BE49-F238E27FC236}">
                    <a16:creationId xmlns:a16="http://schemas.microsoft.com/office/drawing/2014/main" xmlns="" id="{5F1B845E-BA29-4225-ACC7-0F620EC7AC2B}"/>
                  </a:ext>
                </a:extLst>
              </p:cNvPr>
              <p:cNvSpPr>
                <a:spLocks/>
              </p:cNvSpPr>
              <p:nvPr/>
            </p:nvSpPr>
            <p:spPr bwMode="auto">
              <a:xfrm rot="2700000" flipH="1">
                <a:off x="6997798" y="4060780"/>
                <a:ext cx="481793" cy="238623"/>
              </a:xfrm>
              <a:custGeom>
                <a:avLst/>
                <a:gdLst>
                  <a:gd name="T0" fmla="*/ 301 w 1300"/>
                  <a:gd name="T1" fmla="*/ 644 h 644"/>
                  <a:gd name="T2" fmla="*/ 0 w 1300"/>
                  <a:gd name="T3" fmla="*/ 352 h 644"/>
                  <a:gd name="T4" fmla="*/ 113 w 1300"/>
                  <a:gd name="T5" fmla="*/ 239 h 644"/>
                  <a:gd name="T6" fmla="*/ 218 w 1300"/>
                  <a:gd name="T7" fmla="*/ 134 h 644"/>
                  <a:gd name="T8" fmla="*/ 362 w 1300"/>
                  <a:gd name="T9" fmla="*/ 75 h 644"/>
                  <a:gd name="T10" fmla="*/ 866 w 1300"/>
                  <a:gd name="T11" fmla="*/ 75 h 644"/>
                  <a:gd name="T12" fmla="*/ 921 w 1300"/>
                  <a:gd name="T13" fmla="*/ 102 h 644"/>
                  <a:gd name="T14" fmla="*/ 919 w 1300"/>
                  <a:gd name="T15" fmla="*/ 177 h 644"/>
                  <a:gd name="T16" fmla="*/ 869 w 1300"/>
                  <a:gd name="T17" fmla="*/ 200 h 644"/>
                  <a:gd name="T18" fmla="*/ 620 w 1300"/>
                  <a:gd name="T19" fmla="*/ 200 h 644"/>
                  <a:gd name="T20" fmla="*/ 565 w 1300"/>
                  <a:gd name="T21" fmla="*/ 265 h 644"/>
                  <a:gd name="T22" fmla="*/ 615 w 1300"/>
                  <a:gd name="T23" fmla="*/ 308 h 644"/>
                  <a:gd name="T24" fmla="*/ 869 w 1300"/>
                  <a:gd name="T25" fmla="*/ 308 h 644"/>
                  <a:gd name="T26" fmla="*/ 892 w 1300"/>
                  <a:gd name="T27" fmla="*/ 295 h 644"/>
                  <a:gd name="T28" fmla="*/ 1156 w 1300"/>
                  <a:gd name="T29" fmla="*/ 31 h 644"/>
                  <a:gd name="T30" fmla="*/ 1256 w 1300"/>
                  <a:gd name="T31" fmla="*/ 7 h 644"/>
                  <a:gd name="T32" fmla="*/ 1279 w 1300"/>
                  <a:gd name="T33" fmla="*/ 78 h 644"/>
                  <a:gd name="T34" fmla="*/ 979 w 1300"/>
                  <a:gd name="T35" fmla="*/ 462 h 644"/>
                  <a:gd name="T36" fmla="*/ 926 w 1300"/>
                  <a:gd name="T37" fmla="*/ 485 h 644"/>
                  <a:gd name="T38" fmla="*/ 478 w 1300"/>
                  <a:gd name="T39" fmla="*/ 485 h 644"/>
                  <a:gd name="T40" fmla="*/ 445 w 1300"/>
                  <a:gd name="T41" fmla="*/ 498 h 644"/>
                  <a:gd name="T42" fmla="*/ 301 w 1300"/>
                  <a:gd name="T43" fmla="*/ 644 h 6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300" h="644">
                    <a:moveTo>
                      <a:pt x="301" y="644"/>
                    </a:moveTo>
                    <a:cubicBezTo>
                      <a:pt x="200" y="546"/>
                      <a:pt x="101" y="449"/>
                      <a:pt x="0" y="352"/>
                    </a:cubicBezTo>
                    <a:cubicBezTo>
                      <a:pt x="39" y="313"/>
                      <a:pt x="76" y="276"/>
                      <a:pt x="113" y="239"/>
                    </a:cubicBezTo>
                    <a:cubicBezTo>
                      <a:pt x="148" y="204"/>
                      <a:pt x="183" y="169"/>
                      <a:pt x="218" y="134"/>
                    </a:cubicBezTo>
                    <a:cubicBezTo>
                      <a:pt x="258" y="95"/>
                      <a:pt x="306" y="75"/>
                      <a:pt x="362" y="75"/>
                    </a:cubicBezTo>
                    <a:cubicBezTo>
                      <a:pt x="530" y="75"/>
                      <a:pt x="698" y="75"/>
                      <a:pt x="866" y="75"/>
                    </a:cubicBezTo>
                    <a:cubicBezTo>
                      <a:pt x="889" y="75"/>
                      <a:pt x="911" y="79"/>
                      <a:pt x="921" y="102"/>
                    </a:cubicBezTo>
                    <a:cubicBezTo>
                      <a:pt x="932" y="126"/>
                      <a:pt x="933" y="153"/>
                      <a:pt x="919" y="177"/>
                    </a:cubicBezTo>
                    <a:cubicBezTo>
                      <a:pt x="909" y="195"/>
                      <a:pt x="890" y="200"/>
                      <a:pt x="869" y="200"/>
                    </a:cubicBezTo>
                    <a:cubicBezTo>
                      <a:pt x="786" y="200"/>
                      <a:pt x="703" y="200"/>
                      <a:pt x="620" y="200"/>
                    </a:cubicBezTo>
                    <a:cubicBezTo>
                      <a:pt x="582" y="201"/>
                      <a:pt x="559" y="228"/>
                      <a:pt x="565" y="265"/>
                    </a:cubicBezTo>
                    <a:cubicBezTo>
                      <a:pt x="570" y="290"/>
                      <a:pt x="589" y="308"/>
                      <a:pt x="615" y="308"/>
                    </a:cubicBezTo>
                    <a:cubicBezTo>
                      <a:pt x="700" y="309"/>
                      <a:pt x="785" y="309"/>
                      <a:pt x="869" y="308"/>
                    </a:cubicBezTo>
                    <a:cubicBezTo>
                      <a:pt x="877" y="308"/>
                      <a:pt x="886" y="301"/>
                      <a:pt x="892" y="295"/>
                    </a:cubicBezTo>
                    <a:cubicBezTo>
                      <a:pt x="981" y="207"/>
                      <a:pt x="1069" y="120"/>
                      <a:pt x="1156" y="31"/>
                    </a:cubicBezTo>
                    <a:cubicBezTo>
                      <a:pt x="1186" y="0"/>
                      <a:pt x="1221" y="0"/>
                      <a:pt x="1256" y="7"/>
                    </a:cubicBezTo>
                    <a:cubicBezTo>
                      <a:pt x="1289" y="13"/>
                      <a:pt x="1300" y="52"/>
                      <a:pt x="1279" y="78"/>
                    </a:cubicBezTo>
                    <a:cubicBezTo>
                      <a:pt x="1179" y="207"/>
                      <a:pt x="1079" y="334"/>
                      <a:pt x="979" y="462"/>
                    </a:cubicBezTo>
                    <a:cubicBezTo>
                      <a:pt x="965" y="480"/>
                      <a:pt x="948" y="485"/>
                      <a:pt x="926" y="485"/>
                    </a:cubicBezTo>
                    <a:cubicBezTo>
                      <a:pt x="777" y="485"/>
                      <a:pt x="628" y="485"/>
                      <a:pt x="478" y="485"/>
                    </a:cubicBezTo>
                    <a:cubicBezTo>
                      <a:pt x="465" y="485"/>
                      <a:pt x="455" y="488"/>
                      <a:pt x="445" y="498"/>
                    </a:cubicBezTo>
                    <a:cubicBezTo>
                      <a:pt x="398" y="546"/>
                      <a:pt x="350" y="594"/>
                      <a:pt x="301" y="6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" name="Freeform 80">
                <a:extLst>
                  <a:ext uri="{FF2B5EF4-FFF2-40B4-BE49-F238E27FC236}">
                    <a16:creationId xmlns:a16="http://schemas.microsoft.com/office/drawing/2014/main" xmlns="" id="{4D76FB88-259B-4EBD-B8B7-60C4B90A9A56}"/>
                  </a:ext>
                </a:extLst>
              </p:cNvPr>
              <p:cNvSpPr>
                <a:spLocks/>
              </p:cNvSpPr>
              <p:nvPr/>
            </p:nvSpPr>
            <p:spPr bwMode="auto">
              <a:xfrm rot="2700000" flipH="1">
                <a:off x="7214269" y="4315726"/>
                <a:ext cx="217913" cy="217286"/>
              </a:xfrm>
              <a:custGeom>
                <a:avLst/>
                <a:gdLst>
                  <a:gd name="T0" fmla="*/ 183 w 588"/>
                  <a:gd name="T1" fmla="*/ 0 h 586"/>
                  <a:gd name="T2" fmla="*/ 208 w 588"/>
                  <a:gd name="T3" fmla="*/ 15 h 586"/>
                  <a:gd name="T4" fmla="*/ 571 w 588"/>
                  <a:gd name="T5" fmla="*/ 378 h 586"/>
                  <a:gd name="T6" fmla="*/ 571 w 588"/>
                  <a:gd name="T7" fmla="*/ 428 h 586"/>
                  <a:gd name="T8" fmla="*/ 430 w 588"/>
                  <a:gd name="T9" fmla="*/ 570 h 586"/>
                  <a:gd name="T10" fmla="*/ 379 w 588"/>
                  <a:gd name="T11" fmla="*/ 569 h 586"/>
                  <a:gd name="T12" fmla="*/ 17 w 588"/>
                  <a:gd name="T13" fmla="*/ 208 h 586"/>
                  <a:gd name="T14" fmla="*/ 18 w 588"/>
                  <a:gd name="T15" fmla="*/ 155 h 586"/>
                  <a:gd name="T16" fmla="*/ 158 w 588"/>
                  <a:gd name="T17" fmla="*/ 16 h 586"/>
                  <a:gd name="T18" fmla="*/ 183 w 588"/>
                  <a:gd name="T19" fmla="*/ 0 h 5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88" h="586">
                    <a:moveTo>
                      <a:pt x="183" y="0"/>
                    </a:moveTo>
                    <a:cubicBezTo>
                      <a:pt x="193" y="5"/>
                      <a:pt x="202" y="9"/>
                      <a:pt x="208" y="15"/>
                    </a:cubicBezTo>
                    <a:cubicBezTo>
                      <a:pt x="329" y="136"/>
                      <a:pt x="450" y="257"/>
                      <a:pt x="571" y="378"/>
                    </a:cubicBezTo>
                    <a:cubicBezTo>
                      <a:pt x="588" y="395"/>
                      <a:pt x="588" y="411"/>
                      <a:pt x="571" y="428"/>
                    </a:cubicBezTo>
                    <a:cubicBezTo>
                      <a:pt x="524" y="476"/>
                      <a:pt x="477" y="523"/>
                      <a:pt x="430" y="570"/>
                    </a:cubicBezTo>
                    <a:cubicBezTo>
                      <a:pt x="413" y="586"/>
                      <a:pt x="396" y="586"/>
                      <a:pt x="379" y="569"/>
                    </a:cubicBezTo>
                    <a:cubicBezTo>
                      <a:pt x="258" y="449"/>
                      <a:pt x="138" y="328"/>
                      <a:pt x="17" y="208"/>
                    </a:cubicBezTo>
                    <a:cubicBezTo>
                      <a:pt x="0" y="190"/>
                      <a:pt x="0" y="173"/>
                      <a:pt x="18" y="155"/>
                    </a:cubicBezTo>
                    <a:cubicBezTo>
                      <a:pt x="64" y="109"/>
                      <a:pt x="111" y="62"/>
                      <a:pt x="158" y="16"/>
                    </a:cubicBezTo>
                    <a:cubicBezTo>
                      <a:pt x="164" y="9"/>
                      <a:pt x="174" y="6"/>
                      <a:pt x="18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" name="Freeform 79">
                <a:extLst>
                  <a:ext uri="{FF2B5EF4-FFF2-40B4-BE49-F238E27FC236}">
                    <a16:creationId xmlns:a16="http://schemas.microsoft.com/office/drawing/2014/main" xmlns="" id="{54338CE1-7631-47DA-A46E-6F9EBAF58A2E}"/>
                  </a:ext>
                </a:extLst>
              </p:cNvPr>
              <p:cNvSpPr>
                <a:spLocks/>
              </p:cNvSpPr>
              <p:nvPr/>
            </p:nvSpPr>
            <p:spPr bwMode="auto">
              <a:xfrm rot="18900000">
                <a:off x="7495072" y="4060783"/>
                <a:ext cx="481792" cy="238623"/>
              </a:xfrm>
              <a:custGeom>
                <a:avLst/>
                <a:gdLst>
                  <a:gd name="T0" fmla="*/ 301 w 1300"/>
                  <a:gd name="T1" fmla="*/ 644 h 644"/>
                  <a:gd name="T2" fmla="*/ 0 w 1300"/>
                  <a:gd name="T3" fmla="*/ 352 h 644"/>
                  <a:gd name="T4" fmla="*/ 113 w 1300"/>
                  <a:gd name="T5" fmla="*/ 239 h 644"/>
                  <a:gd name="T6" fmla="*/ 218 w 1300"/>
                  <a:gd name="T7" fmla="*/ 134 h 644"/>
                  <a:gd name="T8" fmla="*/ 362 w 1300"/>
                  <a:gd name="T9" fmla="*/ 75 h 644"/>
                  <a:gd name="T10" fmla="*/ 866 w 1300"/>
                  <a:gd name="T11" fmla="*/ 75 h 644"/>
                  <a:gd name="T12" fmla="*/ 921 w 1300"/>
                  <a:gd name="T13" fmla="*/ 102 h 644"/>
                  <a:gd name="T14" fmla="*/ 919 w 1300"/>
                  <a:gd name="T15" fmla="*/ 177 h 644"/>
                  <a:gd name="T16" fmla="*/ 869 w 1300"/>
                  <a:gd name="T17" fmla="*/ 200 h 644"/>
                  <a:gd name="T18" fmla="*/ 620 w 1300"/>
                  <a:gd name="T19" fmla="*/ 200 h 644"/>
                  <a:gd name="T20" fmla="*/ 565 w 1300"/>
                  <a:gd name="T21" fmla="*/ 265 h 644"/>
                  <a:gd name="T22" fmla="*/ 615 w 1300"/>
                  <a:gd name="T23" fmla="*/ 308 h 644"/>
                  <a:gd name="T24" fmla="*/ 869 w 1300"/>
                  <a:gd name="T25" fmla="*/ 308 h 644"/>
                  <a:gd name="T26" fmla="*/ 892 w 1300"/>
                  <a:gd name="T27" fmla="*/ 295 h 644"/>
                  <a:gd name="T28" fmla="*/ 1156 w 1300"/>
                  <a:gd name="T29" fmla="*/ 31 h 644"/>
                  <a:gd name="T30" fmla="*/ 1256 w 1300"/>
                  <a:gd name="T31" fmla="*/ 7 h 644"/>
                  <a:gd name="T32" fmla="*/ 1279 w 1300"/>
                  <a:gd name="T33" fmla="*/ 78 h 644"/>
                  <a:gd name="T34" fmla="*/ 979 w 1300"/>
                  <a:gd name="T35" fmla="*/ 462 h 644"/>
                  <a:gd name="T36" fmla="*/ 926 w 1300"/>
                  <a:gd name="T37" fmla="*/ 485 h 644"/>
                  <a:gd name="T38" fmla="*/ 478 w 1300"/>
                  <a:gd name="T39" fmla="*/ 485 h 644"/>
                  <a:gd name="T40" fmla="*/ 445 w 1300"/>
                  <a:gd name="T41" fmla="*/ 498 h 644"/>
                  <a:gd name="T42" fmla="*/ 301 w 1300"/>
                  <a:gd name="T43" fmla="*/ 644 h 6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300" h="644">
                    <a:moveTo>
                      <a:pt x="301" y="644"/>
                    </a:moveTo>
                    <a:cubicBezTo>
                      <a:pt x="200" y="546"/>
                      <a:pt x="101" y="449"/>
                      <a:pt x="0" y="352"/>
                    </a:cubicBezTo>
                    <a:cubicBezTo>
                      <a:pt x="39" y="313"/>
                      <a:pt x="76" y="276"/>
                      <a:pt x="113" y="239"/>
                    </a:cubicBezTo>
                    <a:cubicBezTo>
                      <a:pt x="148" y="204"/>
                      <a:pt x="183" y="169"/>
                      <a:pt x="218" y="134"/>
                    </a:cubicBezTo>
                    <a:cubicBezTo>
                      <a:pt x="258" y="95"/>
                      <a:pt x="306" y="75"/>
                      <a:pt x="362" y="75"/>
                    </a:cubicBezTo>
                    <a:cubicBezTo>
                      <a:pt x="530" y="75"/>
                      <a:pt x="698" y="75"/>
                      <a:pt x="866" y="75"/>
                    </a:cubicBezTo>
                    <a:cubicBezTo>
                      <a:pt x="889" y="75"/>
                      <a:pt x="911" y="79"/>
                      <a:pt x="921" y="102"/>
                    </a:cubicBezTo>
                    <a:cubicBezTo>
                      <a:pt x="932" y="126"/>
                      <a:pt x="933" y="153"/>
                      <a:pt x="919" y="177"/>
                    </a:cubicBezTo>
                    <a:cubicBezTo>
                      <a:pt x="909" y="195"/>
                      <a:pt x="890" y="200"/>
                      <a:pt x="869" y="200"/>
                    </a:cubicBezTo>
                    <a:cubicBezTo>
                      <a:pt x="786" y="200"/>
                      <a:pt x="703" y="200"/>
                      <a:pt x="620" y="200"/>
                    </a:cubicBezTo>
                    <a:cubicBezTo>
                      <a:pt x="582" y="201"/>
                      <a:pt x="559" y="228"/>
                      <a:pt x="565" y="265"/>
                    </a:cubicBezTo>
                    <a:cubicBezTo>
                      <a:pt x="570" y="290"/>
                      <a:pt x="589" y="308"/>
                      <a:pt x="615" y="308"/>
                    </a:cubicBezTo>
                    <a:cubicBezTo>
                      <a:pt x="700" y="309"/>
                      <a:pt x="785" y="309"/>
                      <a:pt x="869" y="308"/>
                    </a:cubicBezTo>
                    <a:cubicBezTo>
                      <a:pt x="877" y="308"/>
                      <a:pt x="886" y="301"/>
                      <a:pt x="892" y="295"/>
                    </a:cubicBezTo>
                    <a:cubicBezTo>
                      <a:pt x="981" y="207"/>
                      <a:pt x="1069" y="120"/>
                      <a:pt x="1156" y="31"/>
                    </a:cubicBezTo>
                    <a:cubicBezTo>
                      <a:pt x="1186" y="0"/>
                      <a:pt x="1221" y="0"/>
                      <a:pt x="1256" y="7"/>
                    </a:cubicBezTo>
                    <a:cubicBezTo>
                      <a:pt x="1289" y="13"/>
                      <a:pt x="1300" y="52"/>
                      <a:pt x="1279" y="78"/>
                    </a:cubicBezTo>
                    <a:cubicBezTo>
                      <a:pt x="1179" y="207"/>
                      <a:pt x="1079" y="334"/>
                      <a:pt x="979" y="462"/>
                    </a:cubicBezTo>
                    <a:cubicBezTo>
                      <a:pt x="965" y="480"/>
                      <a:pt x="948" y="485"/>
                      <a:pt x="926" y="485"/>
                    </a:cubicBezTo>
                    <a:cubicBezTo>
                      <a:pt x="777" y="485"/>
                      <a:pt x="628" y="485"/>
                      <a:pt x="478" y="485"/>
                    </a:cubicBezTo>
                    <a:cubicBezTo>
                      <a:pt x="465" y="485"/>
                      <a:pt x="455" y="488"/>
                      <a:pt x="445" y="498"/>
                    </a:cubicBezTo>
                    <a:cubicBezTo>
                      <a:pt x="398" y="546"/>
                      <a:pt x="350" y="594"/>
                      <a:pt x="301" y="6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" name="Freeform 80">
                <a:extLst>
                  <a:ext uri="{FF2B5EF4-FFF2-40B4-BE49-F238E27FC236}">
                    <a16:creationId xmlns:a16="http://schemas.microsoft.com/office/drawing/2014/main" xmlns="" id="{F0FE1229-2FD7-4C00-A8E4-091A60D93AE1}"/>
                  </a:ext>
                </a:extLst>
              </p:cNvPr>
              <p:cNvSpPr>
                <a:spLocks/>
              </p:cNvSpPr>
              <p:nvPr/>
            </p:nvSpPr>
            <p:spPr bwMode="auto">
              <a:xfrm rot="18900000">
                <a:off x="7542482" y="4315730"/>
                <a:ext cx="217913" cy="217286"/>
              </a:xfrm>
              <a:custGeom>
                <a:avLst/>
                <a:gdLst>
                  <a:gd name="T0" fmla="*/ 183 w 588"/>
                  <a:gd name="T1" fmla="*/ 0 h 586"/>
                  <a:gd name="T2" fmla="*/ 208 w 588"/>
                  <a:gd name="T3" fmla="*/ 15 h 586"/>
                  <a:gd name="T4" fmla="*/ 571 w 588"/>
                  <a:gd name="T5" fmla="*/ 378 h 586"/>
                  <a:gd name="T6" fmla="*/ 571 w 588"/>
                  <a:gd name="T7" fmla="*/ 428 h 586"/>
                  <a:gd name="T8" fmla="*/ 430 w 588"/>
                  <a:gd name="T9" fmla="*/ 570 h 586"/>
                  <a:gd name="T10" fmla="*/ 379 w 588"/>
                  <a:gd name="T11" fmla="*/ 569 h 586"/>
                  <a:gd name="T12" fmla="*/ 17 w 588"/>
                  <a:gd name="T13" fmla="*/ 208 h 586"/>
                  <a:gd name="T14" fmla="*/ 18 w 588"/>
                  <a:gd name="T15" fmla="*/ 155 h 586"/>
                  <a:gd name="T16" fmla="*/ 158 w 588"/>
                  <a:gd name="T17" fmla="*/ 16 h 586"/>
                  <a:gd name="T18" fmla="*/ 183 w 588"/>
                  <a:gd name="T19" fmla="*/ 0 h 5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88" h="586">
                    <a:moveTo>
                      <a:pt x="183" y="0"/>
                    </a:moveTo>
                    <a:cubicBezTo>
                      <a:pt x="193" y="5"/>
                      <a:pt x="202" y="9"/>
                      <a:pt x="208" y="15"/>
                    </a:cubicBezTo>
                    <a:cubicBezTo>
                      <a:pt x="329" y="136"/>
                      <a:pt x="450" y="257"/>
                      <a:pt x="571" y="378"/>
                    </a:cubicBezTo>
                    <a:cubicBezTo>
                      <a:pt x="588" y="395"/>
                      <a:pt x="588" y="411"/>
                      <a:pt x="571" y="428"/>
                    </a:cubicBezTo>
                    <a:cubicBezTo>
                      <a:pt x="524" y="476"/>
                      <a:pt x="477" y="523"/>
                      <a:pt x="430" y="570"/>
                    </a:cubicBezTo>
                    <a:cubicBezTo>
                      <a:pt x="413" y="586"/>
                      <a:pt x="396" y="586"/>
                      <a:pt x="379" y="569"/>
                    </a:cubicBezTo>
                    <a:cubicBezTo>
                      <a:pt x="258" y="449"/>
                      <a:pt x="138" y="328"/>
                      <a:pt x="17" y="208"/>
                    </a:cubicBezTo>
                    <a:cubicBezTo>
                      <a:pt x="0" y="190"/>
                      <a:pt x="0" y="173"/>
                      <a:pt x="18" y="155"/>
                    </a:cubicBezTo>
                    <a:cubicBezTo>
                      <a:pt x="64" y="109"/>
                      <a:pt x="111" y="62"/>
                      <a:pt x="158" y="16"/>
                    </a:cubicBezTo>
                    <a:cubicBezTo>
                      <a:pt x="164" y="9"/>
                      <a:pt x="174" y="6"/>
                      <a:pt x="18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1358192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55575" y="6494463"/>
            <a:ext cx="876300" cy="277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9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defRPr>
            </a:lvl1pPr>
            <a:lvl2pPr marL="742950" indent="-285750" eaLnBrk="0" hangingPunct="0">
              <a:spcBef>
                <a:spcPts val="300"/>
              </a:spcBef>
              <a:buFont typeface="Lucida Grande" charset="0"/>
              <a:buChar char="–"/>
              <a:defRPr sz="24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1143000" indent="-228600" eaLnBrk="0" hangingPunct="0">
              <a:spcBef>
                <a:spcPts val="300"/>
              </a:spcBef>
              <a:buFont typeface="Lucida Grande" charset="0"/>
              <a:buChar char="–"/>
              <a:defRPr sz="24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600200" indent="-228600" eaLnBrk="0" hangingPunct="0">
              <a:spcBef>
                <a:spcPts val="300"/>
              </a:spcBef>
              <a:buFont typeface="Lucida Grande" charset="0"/>
              <a:buChar char="–"/>
              <a:defRPr sz="24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2057400" indent="-228600" eaLnBrk="0" hangingPunct="0">
              <a:spcBef>
                <a:spcPts val="300"/>
              </a:spcBef>
              <a:buFont typeface="Lucida Grande" charset="0"/>
              <a:buChar char="–"/>
              <a:defRPr sz="24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5pPr>
            <a:lvl6pPr marL="2514600" indent="-228600" defTabSz="457200" eaLnBrk="0" fontAlgn="base" hangingPunct="0">
              <a:spcBef>
                <a:spcPts val="300"/>
              </a:spcBef>
              <a:spcAft>
                <a:spcPct val="0"/>
              </a:spcAft>
              <a:buFont typeface="Lucida Grande" charset="0"/>
              <a:buChar char="–"/>
              <a:defRPr sz="24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6pPr>
            <a:lvl7pPr marL="2971800" indent="-228600" defTabSz="457200" eaLnBrk="0" fontAlgn="base" hangingPunct="0">
              <a:spcBef>
                <a:spcPts val="300"/>
              </a:spcBef>
              <a:spcAft>
                <a:spcPct val="0"/>
              </a:spcAft>
              <a:buFont typeface="Lucida Grande" charset="0"/>
              <a:buChar char="–"/>
              <a:defRPr sz="24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7pPr>
            <a:lvl8pPr marL="3429000" indent="-228600" defTabSz="457200" eaLnBrk="0" fontAlgn="base" hangingPunct="0">
              <a:spcBef>
                <a:spcPts val="300"/>
              </a:spcBef>
              <a:spcAft>
                <a:spcPct val="0"/>
              </a:spcAft>
              <a:buFont typeface="Lucida Grande" charset="0"/>
              <a:buChar char="–"/>
              <a:defRPr sz="24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8pPr>
            <a:lvl9pPr marL="3886200" indent="-228600" defTabSz="457200" eaLnBrk="0" fontAlgn="base" hangingPunct="0">
              <a:spcBef>
                <a:spcPts val="300"/>
              </a:spcBef>
              <a:spcAft>
                <a:spcPct val="0"/>
              </a:spcAft>
              <a:buFont typeface="Lucida Grande" charset="0"/>
              <a:buChar char="–"/>
              <a:defRPr sz="24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153D4A6-2F68-4C53-839A-75F72662E4ED}" type="slidenum">
              <a:rPr lang="en-GB" altLang="en-US" sz="800" b="0">
                <a:solidFill>
                  <a:srgbClr val="9E9E9F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13</a:t>
            </a:fld>
            <a:endParaRPr lang="en-GB" altLang="en-US" sz="800" b="0" dirty="0">
              <a:solidFill>
                <a:srgbClr val="9E9E9F"/>
              </a:solidFill>
            </a:endParaRPr>
          </a:p>
        </p:txBody>
      </p:sp>
      <p:pic>
        <p:nvPicPr>
          <p:cNvPr id="8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2672" y="877945"/>
            <a:ext cx="7756556" cy="5498534"/>
          </a:xfrm>
          <a:prstGeom prst="rect">
            <a:avLst/>
          </a:prstGeom>
        </p:spPr>
      </p:pic>
      <p:grpSp>
        <p:nvGrpSpPr>
          <p:cNvPr id="9" name="Group 4"/>
          <p:cNvGrpSpPr>
            <a:grpSpLocks noChangeAspect="1"/>
          </p:cNvGrpSpPr>
          <p:nvPr/>
        </p:nvGrpSpPr>
        <p:grpSpPr bwMode="auto">
          <a:xfrm>
            <a:off x="840342" y="962419"/>
            <a:ext cx="2282271" cy="2037809"/>
            <a:chOff x="228" y="0"/>
            <a:chExt cx="1735" cy="1639"/>
          </a:xfrm>
        </p:grpSpPr>
        <p:sp>
          <p:nvSpPr>
            <p:cNvPr id="10" name="AutoShape 3"/>
            <p:cNvSpPr>
              <a:spLocks noChangeAspect="1" noChangeArrowheads="1" noTextEdit="1"/>
            </p:cNvSpPr>
            <p:nvPr/>
          </p:nvSpPr>
          <p:spPr bwMode="auto">
            <a:xfrm>
              <a:off x="228" y="0"/>
              <a:ext cx="1735" cy="16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5"/>
            <p:cNvSpPr>
              <a:spLocks/>
            </p:cNvSpPr>
            <p:nvPr/>
          </p:nvSpPr>
          <p:spPr bwMode="auto">
            <a:xfrm>
              <a:off x="226" y="946"/>
              <a:ext cx="1737" cy="691"/>
            </a:xfrm>
            <a:custGeom>
              <a:avLst/>
              <a:gdLst>
                <a:gd name="T0" fmla="*/ 1737 w 1737"/>
                <a:gd name="T1" fmla="*/ 0 h 691"/>
                <a:gd name="T2" fmla="*/ 0 w 1737"/>
                <a:gd name="T3" fmla="*/ 687 h 691"/>
                <a:gd name="T4" fmla="*/ 0 w 1737"/>
                <a:gd name="T5" fmla="*/ 691 h 691"/>
                <a:gd name="T6" fmla="*/ 1737 w 1737"/>
                <a:gd name="T7" fmla="*/ 4 h 691"/>
                <a:gd name="T8" fmla="*/ 1737 w 1737"/>
                <a:gd name="T9" fmla="*/ 0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7" h="691">
                  <a:moveTo>
                    <a:pt x="1737" y="0"/>
                  </a:moveTo>
                  <a:lnTo>
                    <a:pt x="0" y="687"/>
                  </a:lnTo>
                  <a:lnTo>
                    <a:pt x="0" y="691"/>
                  </a:lnTo>
                  <a:lnTo>
                    <a:pt x="1737" y="4"/>
                  </a:lnTo>
                  <a:lnTo>
                    <a:pt x="1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6"/>
            <p:cNvSpPr>
              <a:spLocks/>
            </p:cNvSpPr>
            <p:nvPr/>
          </p:nvSpPr>
          <p:spPr bwMode="auto">
            <a:xfrm>
              <a:off x="226" y="884"/>
              <a:ext cx="1737" cy="691"/>
            </a:xfrm>
            <a:custGeom>
              <a:avLst/>
              <a:gdLst>
                <a:gd name="T0" fmla="*/ 1737 w 1737"/>
                <a:gd name="T1" fmla="*/ 0 h 691"/>
                <a:gd name="T2" fmla="*/ 0 w 1737"/>
                <a:gd name="T3" fmla="*/ 687 h 691"/>
                <a:gd name="T4" fmla="*/ 0 w 1737"/>
                <a:gd name="T5" fmla="*/ 691 h 691"/>
                <a:gd name="T6" fmla="*/ 1737 w 1737"/>
                <a:gd name="T7" fmla="*/ 4 h 691"/>
                <a:gd name="T8" fmla="*/ 1737 w 1737"/>
                <a:gd name="T9" fmla="*/ 0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7" h="691">
                  <a:moveTo>
                    <a:pt x="1737" y="0"/>
                  </a:moveTo>
                  <a:lnTo>
                    <a:pt x="0" y="687"/>
                  </a:lnTo>
                  <a:lnTo>
                    <a:pt x="0" y="691"/>
                  </a:lnTo>
                  <a:lnTo>
                    <a:pt x="1737" y="4"/>
                  </a:lnTo>
                  <a:lnTo>
                    <a:pt x="1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7"/>
            <p:cNvSpPr>
              <a:spLocks/>
            </p:cNvSpPr>
            <p:nvPr/>
          </p:nvSpPr>
          <p:spPr bwMode="auto">
            <a:xfrm>
              <a:off x="226" y="822"/>
              <a:ext cx="1737" cy="690"/>
            </a:xfrm>
            <a:custGeom>
              <a:avLst/>
              <a:gdLst>
                <a:gd name="T0" fmla="*/ 1737 w 1737"/>
                <a:gd name="T1" fmla="*/ 0 h 690"/>
                <a:gd name="T2" fmla="*/ 0 w 1737"/>
                <a:gd name="T3" fmla="*/ 686 h 690"/>
                <a:gd name="T4" fmla="*/ 0 w 1737"/>
                <a:gd name="T5" fmla="*/ 690 h 690"/>
                <a:gd name="T6" fmla="*/ 1737 w 1737"/>
                <a:gd name="T7" fmla="*/ 4 h 690"/>
                <a:gd name="T8" fmla="*/ 1737 w 1737"/>
                <a:gd name="T9" fmla="*/ 0 h 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7" h="690">
                  <a:moveTo>
                    <a:pt x="1737" y="0"/>
                  </a:moveTo>
                  <a:lnTo>
                    <a:pt x="0" y="686"/>
                  </a:lnTo>
                  <a:lnTo>
                    <a:pt x="0" y="690"/>
                  </a:lnTo>
                  <a:lnTo>
                    <a:pt x="1737" y="4"/>
                  </a:lnTo>
                  <a:lnTo>
                    <a:pt x="1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8"/>
            <p:cNvSpPr>
              <a:spLocks/>
            </p:cNvSpPr>
            <p:nvPr/>
          </p:nvSpPr>
          <p:spPr bwMode="auto">
            <a:xfrm>
              <a:off x="226" y="757"/>
              <a:ext cx="1737" cy="693"/>
            </a:xfrm>
            <a:custGeom>
              <a:avLst/>
              <a:gdLst>
                <a:gd name="T0" fmla="*/ 1737 w 1737"/>
                <a:gd name="T1" fmla="*/ 0 h 693"/>
                <a:gd name="T2" fmla="*/ 0 w 1737"/>
                <a:gd name="T3" fmla="*/ 687 h 693"/>
                <a:gd name="T4" fmla="*/ 0 w 1737"/>
                <a:gd name="T5" fmla="*/ 693 h 693"/>
                <a:gd name="T6" fmla="*/ 1737 w 1737"/>
                <a:gd name="T7" fmla="*/ 6 h 693"/>
                <a:gd name="T8" fmla="*/ 1737 w 1737"/>
                <a:gd name="T9" fmla="*/ 0 h 6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7" h="693">
                  <a:moveTo>
                    <a:pt x="1737" y="0"/>
                  </a:moveTo>
                  <a:lnTo>
                    <a:pt x="0" y="687"/>
                  </a:lnTo>
                  <a:lnTo>
                    <a:pt x="0" y="693"/>
                  </a:lnTo>
                  <a:lnTo>
                    <a:pt x="1737" y="6"/>
                  </a:lnTo>
                  <a:lnTo>
                    <a:pt x="1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9"/>
            <p:cNvSpPr>
              <a:spLocks/>
            </p:cNvSpPr>
            <p:nvPr/>
          </p:nvSpPr>
          <p:spPr bwMode="auto">
            <a:xfrm>
              <a:off x="226" y="695"/>
              <a:ext cx="1737" cy="691"/>
            </a:xfrm>
            <a:custGeom>
              <a:avLst/>
              <a:gdLst>
                <a:gd name="T0" fmla="*/ 1737 w 1737"/>
                <a:gd name="T1" fmla="*/ 0 h 691"/>
                <a:gd name="T2" fmla="*/ 0 w 1737"/>
                <a:gd name="T3" fmla="*/ 687 h 691"/>
                <a:gd name="T4" fmla="*/ 0 w 1737"/>
                <a:gd name="T5" fmla="*/ 691 h 691"/>
                <a:gd name="T6" fmla="*/ 1737 w 1737"/>
                <a:gd name="T7" fmla="*/ 4 h 691"/>
                <a:gd name="T8" fmla="*/ 1737 w 1737"/>
                <a:gd name="T9" fmla="*/ 0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7" h="691">
                  <a:moveTo>
                    <a:pt x="1737" y="0"/>
                  </a:moveTo>
                  <a:lnTo>
                    <a:pt x="0" y="687"/>
                  </a:lnTo>
                  <a:lnTo>
                    <a:pt x="0" y="691"/>
                  </a:lnTo>
                  <a:lnTo>
                    <a:pt x="1737" y="4"/>
                  </a:lnTo>
                  <a:lnTo>
                    <a:pt x="1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226" y="633"/>
              <a:ext cx="1737" cy="691"/>
            </a:xfrm>
            <a:custGeom>
              <a:avLst/>
              <a:gdLst>
                <a:gd name="T0" fmla="*/ 1737 w 1737"/>
                <a:gd name="T1" fmla="*/ 0 h 691"/>
                <a:gd name="T2" fmla="*/ 0 w 1737"/>
                <a:gd name="T3" fmla="*/ 687 h 691"/>
                <a:gd name="T4" fmla="*/ 0 w 1737"/>
                <a:gd name="T5" fmla="*/ 691 h 691"/>
                <a:gd name="T6" fmla="*/ 1737 w 1737"/>
                <a:gd name="T7" fmla="*/ 4 h 691"/>
                <a:gd name="T8" fmla="*/ 1737 w 1737"/>
                <a:gd name="T9" fmla="*/ 0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7" h="691">
                  <a:moveTo>
                    <a:pt x="1737" y="0"/>
                  </a:moveTo>
                  <a:lnTo>
                    <a:pt x="0" y="687"/>
                  </a:lnTo>
                  <a:lnTo>
                    <a:pt x="0" y="691"/>
                  </a:lnTo>
                  <a:lnTo>
                    <a:pt x="1737" y="4"/>
                  </a:lnTo>
                  <a:lnTo>
                    <a:pt x="1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226" y="570"/>
              <a:ext cx="1737" cy="691"/>
            </a:xfrm>
            <a:custGeom>
              <a:avLst/>
              <a:gdLst>
                <a:gd name="T0" fmla="*/ 1737 w 1737"/>
                <a:gd name="T1" fmla="*/ 0 h 691"/>
                <a:gd name="T2" fmla="*/ 0 w 1737"/>
                <a:gd name="T3" fmla="*/ 687 h 691"/>
                <a:gd name="T4" fmla="*/ 0 w 1737"/>
                <a:gd name="T5" fmla="*/ 691 h 691"/>
                <a:gd name="T6" fmla="*/ 1737 w 1737"/>
                <a:gd name="T7" fmla="*/ 4 h 691"/>
                <a:gd name="T8" fmla="*/ 1737 w 1737"/>
                <a:gd name="T9" fmla="*/ 0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7" h="691">
                  <a:moveTo>
                    <a:pt x="1737" y="0"/>
                  </a:moveTo>
                  <a:lnTo>
                    <a:pt x="0" y="687"/>
                  </a:lnTo>
                  <a:lnTo>
                    <a:pt x="0" y="691"/>
                  </a:lnTo>
                  <a:lnTo>
                    <a:pt x="1737" y="4"/>
                  </a:lnTo>
                  <a:lnTo>
                    <a:pt x="1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2"/>
            <p:cNvSpPr>
              <a:spLocks/>
            </p:cNvSpPr>
            <p:nvPr/>
          </p:nvSpPr>
          <p:spPr bwMode="auto">
            <a:xfrm>
              <a:off x="226" y="508"/>
              <a:ext cx="1737" cy="691"/>
            </a:xfrm>
            <a:custGeom>
              <a:avLst/>
              <a:gdLst>
                <a:gd name="T0" fmla="*/ 1737 w 1737"/>
                <a:gd name="T1" fmla="*/ 0 h 691"/>
                <a:gd name="T2" fmla="*/ 0 w 1737"/>
                <a:gd name="T3" fmla="*/ 687 h 691"/>
                <a:gd name="T4" fmla="*/ 0 w 1737"/>
                <a:gd name="T5" fmla="*/ 691 h 691"/>
                <a:gd name="T6" fmla="*/ 1737 w 1737"/>
                <a:gd name="T7" fmla="*/ 4 h 691"/>
                <a:gd name="T8" fmla="*/ 1737 w 1737"/>
                <a:gd name="T9" fmla="*/ 0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7" h="691">
                  <a:moveTo>
                    <a:pt x="1737" y="0"/>
                  </a:moveTo>
                  <a:lnTo>
                    <a:pt x="0" y="687"/>
                  </a:lnTo>
                  <a:lnTo>
                    <a:pt x="0" y="691"/>
                  </a:lnTo>
                  <a:lnTo>
                    <a:pt x="1737" y="4"/>
                  </a:lnTo>
                  <a:lnTo>
                    <a:pt x="1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3"/>
            <p:cNvSpPr>
              <a:spLocks/>
            </p:cNvSpPr>
            <p:nvPr/>
          </p:nvSpPr>
          <p:spPr bwMode="auto">
            <a:xfrm>
              <a:off x="226" y="446"/>
              <a:ext cx="1737" cy="691"/>
            </a:xfrm>
            <a:custGeom>
              <a:avLst/>
              <a:gdLst>
                <a:gd name="T0" fmla="*/ 1737 w 1737"/>
                <a:gd name="T1" fmla="*/ 0 h 691"/>
                <a:gd name="T2" fmla="*/ 0 w 1737"/>
                <a:gd name="T3" fmla="*/ 687 h 691"/>
                <a:gd name="T4" fmla="*/ 0 w 1737"/>
                <a:gd name="T5" fmla="*/ 691 h 691"/>
                <a:gd name="T6" fmla="*/ 1737 w 1737"/>
                <a:gd name="T7" fmla="*/ 4 h 691"/>
                <a:gd name="T8" fmla="*/ 1737 w 1737"/>
                <a:gd name="T9" fmla="*/ 0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7" h="691">
                  <a:moveTo>
                    <a:pt x="1737" y="0"/>
                  </a:moveTo>
                  <a:lnTo>
                    <a:pt x="0" y="687"/>
                  </a:lnTo>
                  <a:lnTo>
                    <a:pt x="0" y="691"/>
                  </a:lnTo>
                  <a:lnTo>
                    <a:pt x="1737" y="4"/>
                  </a:lnTo>
                  <a:lnTo>
                    <a:pt x="1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4"/>
            <p:cNvSpPr>
              <a:spLocks/>
            </p:cNvSpPr>
            <p:nvPr/>
          </p:nvSpPr>
          <p:spPr bwMode="auto">
            <a:xfrm>
              <a:off x="226" y="384"/>
              <a:ext cx="1737" cy="691"/>
            </a:xfrm>
            <a:custGeom>
              <a:avLst/>
              <a:gdLst>
                <a:gd name="T0" fmla="*/ 1737 w 1737"/>
                <a:gd name="T1" fmla="*/ 0 h 691"/>
                <a:gd name="T2" fmla="*/ 0 w 1737"/>
                <a:gd name="T3" fmla="*/ 685 h 691"/>
                <a:gd name="T4" fmla="*/ 0 w 1737"/>
                <a:gd name="T5" fmla="*/ 691 h 691"/>
                <a:gd name="T6" fmla="*/ 1737 w 1737"/>
                <a:gd name="T7" fmla="*/ 4 h 691"/>
                <a:gd name="T8" fmla="*/ 1737 w 1737"/>
                <a:gd name="T9" fmla="*/ 0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7" h="691">
                  <a:moveTo>
                    <a:pt x="1737" y="0"/>
                  </a:moveTo>
                  <a:lnTo>
                    <a:pt x="0" y="685"/>
                  </a:lnTo>
                  <a:lnTo>
                    <a:pt x="0" y="691"/>
                  </a:lnTo>
                  <a:lnTo>
                    <a:pt x="1737" y="4"/>
                  </a:lnTo>
                  <a:lnTo>
                    <a:pt x="1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5"/>
            <p:cNvSpPr>
              <a:spLocks/>
            </p:cNvSpPr>
            <p:nvPr/>
          </p:nvSpPr>
          <p:spPr bwMode="auto">
            <a:xfrm>
              <a:off x="226" y="319"/>
              <a:ext cx="1737" cy="691"/>
            </a:xfrm>
            <a:custGeom>
              <a:avLst/>
              <a:gdLst>
                <a:gd name="T0" fmla="*/ 1737 w 1737"/>
                <a:gd name="T1" fmla="*/ 0 h 691"/>
                <a:gd name="T2" fmla="*/ 0 w 1737"/>
                <a:gd name="T3" fmla="*/ 687 h 691"/>
                <a:gd name="T4" fmla="*/ 0 w 1737"/>
                <a:gd name="T5" fmla="*/ 691 h 691"/>
                <a:gd name="T6" fmla="*/ 1737 w 1737"/>
                <a:gd name="T7" fmla="*/ 6 h 691"/>
                <a:gd name="T8" fmla="*/ 1737 w 1737"/>
                <a:gd name="T9" fmla="*/ 0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7" h="691">
                  <a:moveTo>
                    <a:pt x="1737" y="0"/>
                  </a:moveTo>
                  <a:lnTo>
                    <a:pt x="0" y="687"/>
                  </a:lnTo>
                  <a:lnTo>
                    <a:pt x="0" y="691"/>
                  </a:lnTo>
                  <a:lnTo>
                    <a:pt x="1737" y="6"/>
                  </a:lnTo>
                  <a:lnTo>
                    <a:pt x="1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6"/>
            <p:cNvSpPr>
              <a:spLocks/>
            </p:cNvSpPr>
            <p:nvPr/>
          </p:nvSpPr>
          <p:spPr bwMode="auto">
            <a:xfrm>
              <a:off x="226" y="257"/>
              <a:ext cx="1737" cy="691"/>
            </a:xfrm>
            <a:custGeom>
              <a:avLst/>
              <a:gdLst>
                <a:gd name="T0" fmla="*/ 1737 w 1737"/>
                <a:gd name="T1" fmla="*/ 0 h 691"/>
                <a:gd name="T2" fmla="*/ 0 w 1737"/>
                <a:gd name="T3" fmla="*/ 687 h 691"/>
                <a:gd name="T4" fmla="*/ 0 w 1737"/>
                <a:gd name="T5" fmla="*/ 691 h 691"/>
                <a:gd name="T6" fmla="*/ 1737 w 1737"/>
                <a:gd name="T7" fmla="*/ 4 h 691"/>
                <a:gd name="T8" fmla="*/ 1737 w 1737"/>
                <a:gd name="T9" fmla="*/ 0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7" h="691">
                  <a:moveTo>
                    <a:pt x="1737" y="0"/>
                  </a:moveTo>
                  <a:lnTo>
                    <a:pt x="0" y="687"/>
                  </a:lnTo>
                  <a:lnTo>
                    <a:pt x="0" y="691"/>
                  </a:lnTo>
                  <a:lnTo>
                    <a:pt x="1737" y="4"/>
                  </a:lnTo>
                  <a:lnTo>
                    <a:pt x="1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17"/>
            <p:cNvSpPr>
              <a:spLocks/>
            </p:cNvSpPr>
            <p:nvPr/>
          </p:nvSpPr>
          <p:spPr bwMode="auto">
            <a:xfrm>
              <a:off x="226" y="195"/>
              <a:ext cx="1737" cy="691"/>
            </a:xfrm>
            <a:custGeom>
              <a:avLst/>
              <a:gdLst>
                <a:gd name="T0" fmla="*/ 1737 w 1737"/>
                <a:gd name="T1" fmla="*/ 0 h 691"/>
                <a:gd name="T2" fmla="*/ 0 w 1737"/>
                <a:gd name="T3" fmla="*/ 687 h 691"/>
                <a:gd name="T4" fmla="*/ 0 w 1737"/>
                <a:gd name="T5" fmla="*/ 691 h 691"/>
                <a:gd name="T6" fmla="*/ 1737 w 1737"/>
                <a:gd name="T7" fmla="*/ 4 h 691"/>
                <a:gd name="T8" fmla="*/ 1737 w 1737"/>
                <a:gd name="T9" fmla="*/ 0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7" h="691">
                  <a:moveTo>
                    <a:pt x="1737" y="0"/>
                  </a:moveTo>
                  <a:lnTo>
                    <a:pt x="0" y="687"/>
                  </a:lnTo>
                  <a:lnTo>
                    <a:pt x="0" y="691"/>
                  </a:lnTo>
                  <a:lnTo>
                    <a:pt x="1737" y="4"/>
                  </a:lnTo>
                  <a:lnTo>
                    <a:pt x="1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18"/>
            <p:cNvSpPr>
              <a:spLocks/>
            </p:cNvSpPr>
            <p:nvPr/>
          </p:nvSpPr>
          <p:spPr bwMode="auto">
            <a:xfrm>
              <a:off x="226" y="133"/>
              <a:ext cx="1737" cy="691"/>
            </a:xfrm>
            <a:custGeom>
              <a:avLst/>
              <a:gdLst>
                <a:gd name="T0" fmla="*/ 1737 w 1737"/>
                <a:gd name="T1" fmla="*/ 0 h 691"/>
                <a:gd name="T2" fmla="*/ 0 w 1737"/>
                <a:gd name="T3" fmla="*/ 687 h 691"/>
                <a:gd name="T4" fmla="*/ 0 w 1737"/>
                <a:gd name="T5" fmla="*/ 691 h 691"/>
                <a:gd name="T6" fmla="*/ 1737 w 1737"/>
                <a:gd name="T7" fmla="*/ 4 h 691"/>
                <a:gd name="T8" fmla="*/ 1737 w 1737"/>
                <a:gd name="T9" fmla="*/ 0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7" h="691">
                  <a:moveTo>
                    <a:pt x="1737" y="0"/>
                  </a:moveTo>
                  <a:lnTo>
                    <a:pt x="0" y="687"/>
                  </a:lnTo>
                  <a:lnTo>
                    <a:pt x="0" y="691"/>
                  </a:lnTo>
                  <a:lnTo>
                    <a:pt x="1737" y="4"/>
                  </a:lnTo>
                  <a:lnTo>
                    <a:pt x="1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19"/>
            <p:cNvSpPr>
              <a:spLocks/>
            </p:cNvSpPr>
            <p:nvPr/>
          </p:nvSpPr>
          <p:spPr bwMode="auto">
            <a:xfrm>
              <a:off x="226" y="70"/>
              <a:ext cx="1737" cy="691"/>
            </a:xfrm>
            <a:custGeom>
              <a:avLst/>
              <a:gdLst>
                <a:gd name="T0" fmla="*/ 1737 w 1737"/>
                <a:gd name="T1" fmla="*/ 0 h 691"/>
                <a:gd name="T2" fmla="*/ 0 w 1737"/>
                <a:gd name="T3" fmla="*/ 687 h 691"/>
                <a:gd name="T4" fmla="*/ 0 w 1737"/>
                <a:gd name="T5" fmla="*/ 691 h 691"/>
                <a:gd name="T6" fmla="*/ 1737 w 1737"/>
                <a:gd name="T7" fmla="*/ 4 h 691"/>
                <a:gd name="T8" fmla="*/ 1737 w 1737"/>
                <a:gd name="T9" fmla="*/ 0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7" h="691">
                  <a:moveTo>
                    <a:pt x="1737" y="0"/>
                  </a:moveTo>
                  <a:lnTo>
                    <a:pt x="0" y="687"/>
                  </a:lnTo>
                  <a:lnTo>
                    <a:pt x="0" y="691"/>
                  </a:lnTo>
                  <a:lnTo>
                    <a:pt x="1737" y="4"/>
                  </a:lnTo>
                  <a:lnTo>
                    <a:pt x="1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20"/>
            <p:cNvSpPr>
              <a:spLocks/>
            </p:cNvSpPr>
            <p:nvPr/>
          </p:nvSpPr>
          <p:spPr bwMode="auto">
            <a:xfrm>
              <a:off x="226" y="8"/>
              <a:ext cx="1737" cy="691"/>
            </a:xfrm>
            <a:custGeom>
              <a:avLst/>
              <a:gdLst>
                <a:gd name="T0" fmla="*/ 1737 w 1737"/>
                <a:gd name="T1" fmla="*/ 0 h 691"/>
                <a:gd name="T2" fmla="*/ 0 w 1737"/>
                <a:gd name="T3" fmla="*/ 687 h 691"/>
                <a:gd name="T4" fmla="*/ 0 w 1737"/>
                <a:gd name="T5" fmla="*/ 691 h 691"/>
                <a:gd name="T6" fmla="*/ 1737 w 1737"/>
                <a:gd name="T7" fmla="*/ 4 h 691"/>
                <a:gd name="T8" fmla="*/ 1737 w 1737"/>
                <a:gd name="T9" fmla="*/ 0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7" h="691">
                  <a:moveTo>
                    <a:pt x="1737" y="0"/>
                  </a:moveTo>
                  <a:lnTo>
                    <a:pt x="0" y="687"/>
                  </a:lnTo>
                  <a:lnTo>
                    <a:pt x="0" y="691"/>
                  </a:lnTo>
                  <a:lnTo>
                    <a:pt x="1737" y="4"/>
                  </a:lnTo>
                  <a:lnTo>
                    <a:pt x="1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21"/>
            <p:cNvSpPr>
              <a:spLocks/>
            </p:cNvSpPr>
            <p:nvPr/>
          </p:nvSpPr>
          <p:spPr bwMode="auto">
            <a:xfrm>
              <a:off x="226" y="-2"/>
              <a:ext cx="1610" cy="639"/>
            </a:xfrm>
            <a:custGeom>
              <a:avLst/>
              <a:gdLst>
                <a:gd name="T0" fmla="*/ 1600 w 1610"/>
                <a:gd name="T1" fmla="*/ 0 h 639"/>
                <a:gd name="T2" fmla="*/ 0 w 1610"/>
                <a:gd name="T3" fmla="*/ 633 h 639"/>
                <a:gd name="T4" fmla="*/ 0 w 1610"/>
                <a:gd name="T5" fmla="*/ 639 h 639"/>
                <a:gd name="T6" fmla="*/ 1610 w 1610"/>
                <a:gd name="T7" fmla="*/ 0 h 639"/>
                <a:gd name="T8" fmla="*/ 1600 w 1610"/>
                <a:gd name="T9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0" h="639">
                  <a:moveTo>
                    <a:pt x="1600" y="0"/>
                  </a:moveTo>
                  <a:lnTo>
                    <a:pt x="0" y="633"/>
                  </a:lnTo>
                  <a:lnTo>
                    <a:pt x="0" y="639"/>
                  </a:lnTo>
                  <a:lnTo>
                    <a:pt x="1610" y="0"/>
                  </a:lnTo>
                  <a:lnTo>
                    <a:pt x="16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22"/>
            <p:cNvSpPr>
              <a:spLocks/>
            </p:cNvSpPr>
            <p:nvPr/>
          </p:nvSpPr>
          <p:spPr bwMode="auto">
            <a:xfrm>
              <a:off x="226" y="-2"/>
              <a:ext cx="1452" cy="574"/>
            </a:xfrm>
            <a:custGeom>
              <a:avLst/>
              <a:gdLst>
                <a:gd name="T0" fmla="*/ 1442 w 1452"/>
                <a:gd name="T1" fmla="*/ 0 h 574"/>
                <a:gd name="T2" fmla="*/ 0 w 1452"/>
                <a:gd name="T3" fmla="*/ 570 h 574"/>
                <a:gd name="T4" fmla="*/ 0 w 1452"/>
                <a:gd name="T5" fmla="*/ 574 h 574"/>
                <a:gd name="T6" fmla="*/ 1452 w 1452"/>
                <a:gd name="T7" fmla="*/ 0 h 574"/>
                <a:gd name="T8" fmla="*/ 1442 w 1452"/>
                <a:gd name="T9" fmla="*/ 0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52" h="574">
                  <a:moveTo>
                    <a:pt x="1442" y="0"/>
                  </a:moveTo>
                  <a:lnTo>
                    <a:pt x="0" y="570"/>
                  </a:lnTo>
                  <a:lnTo>
                    <a:pt x="0" y="574"/>
                  </a:lnTo>
                  <a:lnTo>
                    <a:pt x="1452" y="0"/>
                  </a:lnTo>
                  <a:lnTo>
                    <a:pt x="14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23"/>
            <p:cNvSpPr>
              <a:spLocks/>
            </p:cNvSpPr>
            <p:nvPr/>
          </p:nvSpPr>
          <p:spPr bwMode="auto">
            <a:xfrm>
              <a:off x="226" y="-2"/>
              <a:ext cx="1295" cy="512"/>
            </a:xfrm>
            <a:custGeom>
              <a:avLst/>
              <a:gdLst>
                <a:gd name="T0" fmla="*/ 1283 w 1295"/>
                <a:gd name="T1" fmla="*/ 0 h 512"/>
                <a:gd name="T2" fmla="*/ 0 w 1295"/>
                <a:gd name="T3" fmla="*/ 508 h 512"/>
                <a:gd name="T4" fmla="*/ 0 w 1295"/>
                <a:gd name="T5" fmla="*/ 512 h 512"/>
                <a:gd name="T6" fmla="*/ 1295 w 1295"/>
                <a:gd name="T7" fmla="*/ 0 h 512"/>
                <a:gd name="T8" fmla="*/ 1283 w 1295"/>
                <a:gd name="T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5" h="512">
                  <a:moveTo>
                    <a:pt x="1283" y="0"/>
                  </a:moveTo>
                  <a:lnTo>
                    <a:pt x="0" y="508"/>
                  </a:lnTo>
                  <a:lnTo>
                    <a:pt x="0" y="512"/>
                  </a:lnTo>
                  <a:lnTo>
                    <a:pt x="1295" y="0"/>
                  </a:lnTo>
                  <a:lnTo>
                    <a:pt x="128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4"/>
            <p:cNvSpPr>
              <a:spLocks/>
            </p:cNvSpPr>
            <p:nvPr/>
          </p:nvSpPr>
          <p:spPr bwMode="auto">
            <a:xfrm>
              <a:off x="226" y="-2"/>
              <a:ext cx="1137" cy="450"/>
            </a:xfrm>
            <a:custGeom>
              <a:avLst/>
              <a:gdLst>
                <a:gd name="T0" fmla="*/ 1125 w 1137"/>
                <a:gd name="T1" fmla="*/ 0 h 450"/>
                <a:gd name="T2" fmla="*/ 0 w 1137"/>
                <a:gd name="T3" fmla="*/ 446 h 450"/>
                <a:gd name="T4" fmla="*/ 0 w 1137"/>
                <a:gd name="T5" fmla="*/ 450 h 450"/>
                <a:gd name="T6" fmla="*/ 1137 w 1137"/>
                <a:gd name="T7" fmla="*/ 0 h 450"/>
                <a:gd name="T8" fmla="*/ 1125 w 1137"/>
                <a:gd name="T9" fmla="*/ 0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7" h="450">
                  <a:moveTo>
                    <a:pt x="1125" y="0"/>
                  </a:moveTo>
                  <a:lnTo>
                    <a:pt x="0" y="446"/>
                  </a:lnTo>
                  <a:lnTo>
                    <a:pt x="0" y="450"/>
                  </a:lnTo>
                  <a:lnTo>
                    <a:pt x="1137" y="0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25"/>
            <p:cNvSpPr>
              <a:spLocks/>
            </p:cNvSpPr>
            <p:nvPr/>
          </p:nvSpPr>
          <p:spPr bwMode="auto">
            <a:xfrm>
              <a:off x="226" y="-2"/>
              <a:ext cx="978" cy="388"/>
            </a:xfrm>
            <a:custGeom>
              <a:avLst/>
              <a:gdLst>
                <a:gd name="T0" fmla="*/ 968 w 978"/>
                <a:gd name="T1" fmla="*/ 0 h 388"/>
                <a:gd name="T2" fmla="*/ 0 w 978"/>
                <a:gd name="T3" fmla="*/ 384 h 388"/>
                <a:gd name="T4" fmla="*/ 0 w 978"/>
                <a:gd name="T5" fmla="*/ 388 h 388"/>
                <a:gd name="T6" fmla="*/ 978 w 978"/>
                <a:gd name="T7" fmla="*/ 0 h 388"/>
                <a:gd name="T8" fmla="*/ 968 w 978"/>
                <a:gd name="T9" fmla="*/ 0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8" h="388">
                  <a:moveTo>
                    <a:pt x="968" y="0"/>
                  </a:moveTo>
                  <a:lnTo>
                    <a:pt x="0" y="384"/>
                  </a:lnTo>
                  <a:lnTo>
                    <a:pt x="0" y="388"/>
                  </a:lnTo>
                  <a:lnTo>
                    <a:pt x="978" y="0"/>
                  </a:lnTo>
                  <a:lnTo>
                    <a:pt x="96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26"/>
            <p:cNvSpPr>
              <a:spLocks/>
            </p:cNvSpPr>
            <p:nvPr/>
          </p:nvSpPr>
          <p:spPr bwMode="auto">
            <a:xfrm>
              <a:off x="226" y="-2"/>
              <a:ext cx="819" cy="325"/>
            </a:xfrm>
            <a:custGeom>
              <a:avLst/>
              <a:gdLst>
                <a:gd name="T0" fmla="*/ 809 w 819"/>
                <a:gd name="T1" fmla="*/ 0 h 325"/>
                <a:gd name="T2" fmla="*/ 0 w 819"/>
                <a:gd name="T3" fmla="*/ 321 h 325"/>
                <a:gd name="T4" fmla="*/ 0 w 819"/>
                <a:gd name="T5" fmla="*/ 325 h 325"/>
                <a:gd name="T6" fmla="*/ 819 w 819"/>
                <a:gd name="T7" fmla="*/ 0 h 325"/>
                <a:gd name="T8" fmla="*/ 809 w 819"/>
                <a:gd name="T9" fmla="*/ 0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9" h="325">
                  <a:moveTo>
                    <a:pt x="809" y="0"/>
                  </a:moveTo>
                  <a:lnTo>
                    <a:pt x="0" y="321"/>
                  </a:lnTo>
                  <a:lnTo>
                    <a:pt x="0" y="325"/>
                  </a:lnTo>
                  <a:lnTo>
                    <a:pt x="819" y="0"/>
                  </a:lnTo>
                  <a:lnTo>
                    <a:pt x="80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27"/>
            <p:cNvSpPr>
              <a:spLocks/>
            </p:cNvSpPr>
            <p:nvPr/>
          </p:nvSpPr>
          <p:spPr bwMode="auto">
            <a:xfrm>
              <a:off x="226" y="-2"/>
              <a:ext cx="661" cy="263"/>
            </a:xfrm>
            <a:custGeom>
              <a:avLst/>
              <a:gdLst>
                <a:gd name="T0" fmla="*/ 651 w 661"/>
                <a:gd name="T1" fmla="*/ 0 h 263"/>
                <a:gd name="T2" fmla="*/ 0 w 661"/>
                <a:gd name="T3" fmla="*/ 257 h 263"/>
                <a:gd name="T4" fmla="*/ 0 w 661"/>
                <a:gd name="T5" fmla="*/ 263 h 263"/>
                <a:gd name="T6" fmla="*/ 661 w 661"/>
                <a:gd name="T7" fmla="*/ 0 h 263"/>
                <a:gd name="T8" fmla="*/ 651 w 661"/>
                <a:gd name="T9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1" h="263">
                  <a:moveTo>
                    <a:pt x="651" y="0"/>
                  </a:moveTo>
                  <a:lnTo>
                    <a:pt x="0" y="257"/>
                  </a:lnTo>
                  <a:lnTo>
                    <a:pt x="0" y="263"/>
                  </a:lnTo>
                  <a:lnTo>
                    <a:pt x="661" y="0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28"/>
            <p:cNvSpPr>
              <a:spLocks/>
            </p:cNvSpPr>
            <p:nvPr/>
          </p:nvSpPr>
          <p:spPr bwMode="auto">
            <a:xfrm>
              <a:off x="226" y="-2"/>
              <a:ext cx="504" cy="199"/>
            </a:xfrm>
            <a:custGeom>
              <a:avLst/>
              <a:gdLst>
                <a:gd name="T0" fmla="*/ 492 w 504"/>
                <a:gd name="T1" fmla="*/ 0 h 199"/>
                <a:gd name="T2" fmla="*/ 0 w 504"/>
                <a:gd name="T3" fmla="*/ 195 h 199"/>
                <a:gd name="T4" fmla="*/ 0 w 504"/>
                <a:gd name="T5" fmla="*/ 199 h 199"/>
                <a:gd name="T6" fmla="*/ 504 w 504"/>
                <a:gd name="T7" fmla="*/ 0 h 199"/>
                <a:gd name="T8" fmla="*/ 492 w 504"/>
                <a:gd name="T9" fmla="*/ 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4" h="199">
                  <a:moveTo>
                    <a:pt x="492" y="0"/>
                  </a:moveTo>
                  <a:lnTo>
                    <a:pt x="0" y="195"/>
                  </a:lnTo>
                  <a:lnTo>
                    <a:pt x="0" y="199"/>
                  </a:lnTo>
                  <a:lnTo>
                    <a:pt x="504" y="0"/>
                  </a:lnTo>
                  <a:lnTo>
                    <a:pt x="49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29"/>
            <p:cNvSpPr>
              <a:spLocks/>
            </p:cNvSpPr>
            <p:nvPr/>
          </p:nvSpPr>
          <p:spPr bwMode="auto">
            <a:xfrm>
              <a:off x="226" y="-2"/>
              <a:ext cx="345" cy="137"/>
            </a:xfrm>
            <a:custGeom>
              <a:avLst/>
              <a:gdLst>
                <a:gd name="T0" fmla="*/ 333 w 345"/>
                <a:gd name="T1" fmla="*/ 0 h 137"/>
                <a:gd name="T2" fmla="*/ 0 w 345"/>
                <a:gd name="T3" fmla="*/ 133 h 137"/>
                <a:gd name="T4" fmla="*/ 0 w 345"/>
                <a:gd name="T5" fmla="*/ 137 h 137"/>
                <a:gd name="T6" fmla="*/ 345 w 345"/>
                <a:gd name="T7" fmla="*/ 0 h 137"/>
                <a:gd name="T8" fmla="*/ 333 w 345"/>
                <a:gd name="T9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5" h="137">
                  <a:moveTo>
                    <a:pt x="333" y="0"/>
                  </a:moveTo>
                  <a:lnTo>
                    <a:pt x="0" y="133"/>
                  </a:lnTo>
                  <a:lnTo>
                    <a:pt x="0" y="137"/>
                  </a:lnTo>
                  <a:lnTo>
                    <a:pt x="345" y="0"/>
                  </a:lnTo>
                  <a:lnTo>
                    <a:pt x="3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30"/>
            <p:cNvSpPr>
              <a:spLocks/>
            </p:cNvSpPr>
            <p:nvPr/>
          </p:nvSpPr>
          <p:spPr bwMode="auto">
            <a:xfrm>
              <a:off x="226" y="-2"/>
              <a:ext cx="187" cy="74"/>
            </a:xfrm>
            <a:custGeom>
              <a:avLst/>
              <a:gdLst>
                <a:gd name="T0" fmla="*/ 177 w 187"/>
                <a:gd name="T1" fmla="*/ 0 h 74"/>
                <a:gd name="T2" fmla="*/ 0 w 187"/>
                <a:gd name="T3" fmla="*/ 70 h 74"/>
                <a:gd name="T4" fmla="*/ 0 w 187"/>
                <a:gd name="T5" fmla="*/ 74 h 74"/>
                <a:gd name="T6" fmla="*/ 187 w 187"/>
                <a:gd name="T7" fmla="*/ 0 h 74"/>
                <a:gd name="T8" fmla="*/ 177 w 187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74">
                  <a:moveTo>
                    <a:pt x="177" y="0"/>
                  </a:moveTo>
                  <a:lnTo>
                    <a:pt x="0" y="70"/>
                  </a:lnTo>
                  <a:lnTo>
                    <a:pt x="0" y="74"/>
                  </a:lnTo>
                  <a:lnTo>
                    <a:pt x="187" y="0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31"/>
            <p:cNvSpPr>
              <a:spLocks/>
            </p:cNvSpPr>
            <p:nvPr/>
          </p:nvSpPr>
          <p:spPr bwMode="auto">
            <a:xfrm>
              <a:off x="226" y="-2"/>
              <a:ext cx="28" cy="12"/>
            </a:xfrm>
            <a:custGeom>
              <a:avLst/>
              <a:gdLst>
                <a:gd name="T0" fmla="*/ 18 w 28"/>
                <a:gd name="T1" fmla="*/ 0 h 12"/>
                <a:gd name="T2" fmla="*/ 0 w 28"/>
                <a:gd name="T3" fmla="*/ 8 h 12"/>
                <a:gd name="T4" fmla="*/ 0 w 28"/>
                <a:gd name="T5" fmla="*/ 12 h 12"/>
                <a:gd name="T6" fmla="*/ 28 w 28"/>
                <a:gd name="T7" fmla="*/ 0 h 12"/>
                <a:gd name="T8" fmla="*/ 18 w 28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2">
                  <a:moveTo>
                    <a:pt x="18" y="0"/>
                  </a:moveTo>
                  <a:lnTo>
                    <a:pt x="0" y="8"/>
                  </a:lnTo>
                  <a:lnTo>
                    <a:pt x="0" y="12"/>
                  </a:lnTo>
                  <a:lnTo>
                    <a:pt x="28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38" name="Title 1"/>
          <p:cNvSpPr txBox="1">
            <a:spLocks/>
          </p:cNvSpPr>
          <p:nvPr/>
        </p:nvSpPr>
        <p:spPr bwMode="auto">
          <a:xfrm>
            <a:off x="884395" y="2897973"/>
            <a:ext cx="8531225" cy="833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base" latinLnBrk="0" hangingPunct="1">
              <a:lnSpc>
                <a:spcPts val="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ＭＳ Ｐゴシック" pitchFamily="34" charset="-128"/>
                <a:cs typeface="Tahoma" pitchFamily="34" charset="0"/>
              </a:rPr>
              <a:t>Casos reales y respuesta del seguro D&amp;O</a:t>
            </a:r>
            <a:endParaRPr kumimoji="0" lang="es-ES" altLang="en-US" sz="31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34" charset="0"/>
              <a:ea typeface="ＭＳ Ｐゴシック" pitchFamily="34" charset="-128"/>
              <a:cs typeface="Tahoma" pitchFamily="34" charset="0"/>
            </a:endParaRPr>
          </a:p>
        </p:txBody>
      </p:sp>
      <p:pic>
        <p:nvPicPr>
          <p:cNvPr id="39" name="Picture 9" descr="MKS_18mm_R_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49608" y="5575300"/>
            <a:ext cx="519061" cy="617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738623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/>
          </p:cNvSpPr>
          <p:nvPr>
            <p:ph type="title" sz="quarter" idx="4294967295"/>
          </p:nvPr>
        </p:nvSpPr>
        <p:spPr/>
        <p:txBody>
          <a:bodyPr/>
          <a:lstStyle/>
          <a:p>
            <a:r>
              <a:rPr lang="es-ES" sz="3200" dirty="0">
                <a:latin typeface="Tahoma" pitchFamily="34" charset="0"/>
                <a:cs typeface="Tahoma" pitchFamily="34" charset="0"/>
              </a:rPr>
              <a:t>Acción Social De Responsabilidad</a:t>
            </a:r>
            <a:endParaRPr lang="en-US" sz="32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97635" name="Rectangle 3"/>
          <p:cNvSpPr>
            <a:spLocks noGrp="1"/>
          </p:cNvSpPr>
          <p:nvPr>
            <p:ph sz="quarter" idx="4294967295"/>
          </p:nvPr>
        </p:nvSpPr>
        <p:spPr>
          <a:xfrm>
            <a:off x="266700" y="1601788"/>
            <a:ext cx="4240213" cy="2190750"/>
          </a:xfrm>
        </p:spPr>
        <p:txBody>
          <a:bodyPr/>
          <a:lstStyle/>
          <a:p>
            <a:pPr algn="just">
              <a:lnSpc>
                <a:spcPts val="2500"/>
              </a:lnSpc>
              <a:buClr>
                <a:srgbClr val="C00000"/>
              </a:buClr>
            </a:pPr>
            <a:r>
              <a:rPr lang="es-ES" sz="1800" dirty="0">
                <a:latin typeface="Tahoma" pitchFamily="34" charset="0"/>
                <a:cs typeface="Tahoma" pitchFamily="34" charset="0"/>
              </a:rPr>
              <a:t>Ramón, Consejero de Construcciones Vaya Casa, S.L., compra 1 millón € en ladrillos a un proveedor. Los accionistas, ante el elevado precio, consultan el precio medio del mercado, que es de 500 mil €</a:t>
            </a:r>
            <a:endParaRPr lang="en-US" sz="18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97636" name="Rectangle 4"/>
          <p:cNvSpPr>
            <a:spLocks noGrp="1"/>
          </p:cNvSpPr>
          <p:nvPr>
            <p:ph sz="quarter" idx="4294967295"/>
          </p:nvPr>
        </p:nvSpPr>
        <p:spPr>
          <a:xfrm>
            <a:off x="266700" y="3944938"/>
            <a:ext cx="4240213" cy="2192337"/>
          </a:xfrm>
        </p:spPr>
        <p:txBody>
          <a:bodyPr/>
          <a:lstStyle/>
          <a:p>
            <a:pPr algn="just">
              <a:lnSpc>
                <a:spcPts val="2500"/>
              </a:lnSpc>
              <a:buClr>
                <a:srgbClr val="C00000"/>
              </a:buClr>
            </a:pPr>
            <a:r>
              <a:rPr lang="es-ES" sz="1800" dirty="0">
                <a:latin typeface="Tahoma" pitchFamily="34" charset="0"/>
                <a:cs typeface="Tahoma" pitchFamily="34" charset="0"/>
              </a:rPr>
              <a:t>Debido a la crisis, los márgenes se han reducido y la empresa pasa a incurrir en pérdidas</a:t>
            </a:r>
            <a:endParaRPr lang="en-US" sz="18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97637" name="Rectangle 5"/>
          <p:cNvSpPr>
            <a:spLocks noGrp="1"/>
          </p:cNvSpPr>
          <p:nvPr>
            <p:ph sz="quarter" idx="4294967295"/>
          </p:nvPr>
        </p:nvSpPr>
        <p:spPr>
          <a:xfrm>
            <a:off x="4665663" y="3944938"/>
            <a:ext cx="4240212" cy="2192337"/>
          </a:xfrm>
        </p:spPr>
        <p:txBody>
          <a:bodyPr/>
          <a:lstStyle/>
          <a:p>
            <a:pPr algn="just">
              <a:lnSpc>
                <a:spcPts val="2500"/>
              </a:lnSpc>
              <a:buClr>
                <a:srgbClr val="C00000"/>
              </a:buClr>
            </a:pPr>
            <a:r>
              <a:rPr lang="es-ES" sz="1800" dirty="0">
                <a:latin typeface="Tahoma" pitchFamily="34" charset="0"/>
                <a:cs typeface="Tahoma" pitchFamily="34" charset="0"/>
              </a:rPr>
              <a:t>La Junta General de Accionistas ejecutó una acción social de responsabilidad de acuerdo con el Art. 238 y siguientes de la L.S.C.</a:t>
            </a:r>
            <a:endParaRPr lang="en-US" sz="180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97638" name="Picture 6" descr="Picture of Green Traffic Lights - Free Pictures - FreeFoto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48350" y="1601788"/>
            <a:ext cx="1298575" cy="1947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55575" y="6494463"/>
            <a:ext cx="876300" cy="277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9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defRPr>
            </a:lvl1pPr>
            <a:lvl2pPr marL="742950" indent="-285750" eaLnBrk="0" hangingPunct="0">
              <a:spcBef>
                <a:spcPts val="300"/>
              </a:spcBef>
              <a:buFont typeface="Lucida Grande" charset="0"/>
              <a:buChar char="–"/>
              <a:defRPr sz="24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1143000" indent="-228600" eaLnBrk="0" hangingPunct="0">
              <a:spcBef>
                <a:spcPts val="300"/>
              </a:spcBef>
              <a:buFont typeface="Lucida Grande" charset="0"/>
              <a:buChar char="–"/>
              <a:defRPr sz="24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600200" indent="-228600" eaLnBrk="0" hangingPunct="0">
              <a:spcBef>
                <a:spcPts val="300"/>
              </a:spcBef>
              <a:buFont typeface="Lucida Grande" charset="0"/>
              <a:buChar char="–"/>
              <a:defRPr sz="24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2057400" indent="-228600" eaLnBrk="0" hangingPunct="0">
              <a:spcBef>
                <a:spcPts val="300"/>
              </a:spcBef>
              <a:buFont typeface="Lucida Grande" charset="0"/>
              <a:buChar char="–"/>
              <a:defRPr sz="24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5pPr>
            <a:lvl6pPr marL="2514600" indent="-228600" defTabSz="457200" eaLnBrk="0" fontAlgn="base" hangingPunct="0">
              <a:spcBef>
                <a:spcPts val="300"/>
              </a:spcBef>
              <a:spcAft>
                <a:spcPct val="0"/>
              </a:spcAft>
              <a:buFont typeface="Lucida Grande" charset="0"/>
              <a:buChar char="–"/>
              <a:defRPr sz="24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6pPr>
            <a:lvl7pPr marL="2971800" indent="-228600" defTabSz="457200" eaLnBrk="0" fontAlgn="base" hangingPunct="0">
              <a:spcBef>
                <a:spcPts val="300"/>
              </a:spcBef>
              <a:spcAft>
                <a:spcPct val="0"/>
              </a:spcAft>
              <a:buFont typeface="Lucida Grande" charset="0"/>
              <a:buChar char="–"/>
              <a:defRPr sz="24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7pPr>
            <a:lvl8pPr marL="3429000" indent="-228600" defTabSz="457200" eaLnBrk="0" fontAlgn="base" hangingPunct="0">
              <a:spcBef>
                <a:spcPts val="300"/>
              </a:spcBef>
              <a:spcAft>
                <a:spcPct val="0"/>
              </a:spcAft>
              <a:buFont typeface="Lucida Grande" charset="0"/>
              <a:buChar char="–"/>
              <a:defRPr sz="24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8pPr>
            <a:lvl9pPr marL="3886200" indent="-228600" defTabSz="457200" eaLnBrk="0" fontAlgn="base" hangingPunct="0">
              <a:spcBef>
                <a:spcPts val="300"/>
              </a:spcBef>
              <a:spcAft>
                <a:spcPct val="0"/>
              </a:spcAft>
              <a:buFont typeface="Lucida Grande" charset="0"/>
              <a:buChar char="–"/>
              <a:defRPr sz="24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153D4A6-2F68-4C53-839A-75F72662E4ED}" type="slidenum">
              <a:rPr lang="en-GB" altLang="en-US" sz="800" b="0">
                <a:solidFill>
                  <a:srgbClr val="9E9E9F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14</a:t>
            </a:fld>
            <a:endParaRPr lang="en-GB" altLang="en-US" sz="800" b="0" dirty="0">
              <a:solidFill>
                <a:srgbClr val="9E9E9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38623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xmlns="" id="{1831763C-4382-42E8-98F3-FF88C85C9A14}"/>
              </a:ext>
            </a:extLst>
          </p:cNvPr>
          <p:cNvSpPr>
            <a:spLocks noGrp="1"/>
          </p:cNvSpPr>
          <p:nvPr>
            <p:ph type="title" sz="quarter" idx="4294967295"/>
          </p:nvPr>
        </p:nvSpPr>
        <p:spPr>
          <a:xfrm>
            <a:off x="247650" y="-282575"/>
            <a:ext cx="8896350" cy="1295400"/>
          </a:xfrm>
        </p:spPr>
        <p:txBody>
          <a:bodyPr/>
          <a:lstStyle/>
          <a:p>
            <a:r>
              <a:rPr lang="es-ES" altLang="en-US" sz="360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Responsabilidad Concursal</a:t>
            </a:r>
            <a:endParaRPr lang="en-US" altLang="en-US" sz="3600"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xmlns="" id="{5A5CCCA6-07B4-41F0-B70A-73E56AEC29CD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247650" y="1239838"/>
            <a:ext cx="4240213" cy="2190750"/>
          </a:xfrm>
        </p:spPr>
        <p:txBody>
          <a:bodyPr/>
          <a:lstStyle/>
          <a:p>
            <a:pPr algn="just">
              <a:buClr>
                <a:srgbClr val="B71234"/>
              </a:buClr>
            </a:pPr>
            <a:r>
              <a:rPr lang="es-ES" altLang="en-US" sz="180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Acción social iniciada por los accionistas mayoritarios, de una pequeña empresa de alimentación, contra el consejo de dirección por no solicitar el concurso voluntario en tiempo y forma. La sociedad está ahora en concurso y este podría considerarse culpable</a:t>
            </a:r>
          </a:p>
          <a:p>
            <a:pPr algn="just"/>
            <a:endParaRPr lang="en-US" altLang="en-US" sz="1800"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</p:txBody>
      </p:sp>
      <p:sp>
        <p:nvSpPr>
          <p:cNvPr id="12292" name="Rectangle 4">
            <a:extLst>
              <a:ext uri="{FF2B5EF4-FFF2-40B4-BE49-F238E27FC236}">
                <a16:creationId xmlns:a16="http://schemas.microsoft.com/office/drawing/2014/main" xmlns="" id="{B8AA8DFA-E27B-4F22-8A33-F89C6E38D6CD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247650" y="4168775"/>
            <a:ext cx="4240213" cy="1773238"/>
          </a:xfrm>
        </p:spPr>
        <p:txBody>
          <a:bodyPr/>
          <a:lstStyle/>
          <a:p>
            <a:pPr algn="just">
              <a:buClr>
                <a:srgbClr val="B71234"/>
              </a:buClr>
            </a:pPr>
            <a:r>
              <a:rPr lang="es-ES" altLang="en-US" sz="180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El abogado defensor considera que no hubo mala fe por parte de los directivos cuando contrataron un considerable préstamo que llevó supuestamente a la situación de concurso, y por tanto que no debería considerarse culpable</a:t>
            </a:r>
            <a:endParaRPr lang="en-US" altLang="en-US" sz="1800"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</p:txBody>
      </p:sp>
      <p:sp>
        <p:nvSpPr>
          <p:cNvPr id="12293" name="Rectangle 5">
            <a:extLst>
              <a:ext uri="{FF2B5EF4-FFF2-40B4-BE49-F238E27FC236}">
                <a16:creationId xmlns:a16="http://schemas.microsoft.com/office/drawing/2014/main" xmlns="" id="{BAFC4E18-A5F6-4933-AA85-AD74CEE36D85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4710113" y="4306888"/>
            <a:ext cx="4240212" cy="2192337"/>
          </a:xfrm>
        </p:spPr>
        <p:txBody>
          <a:bodyPr/>
          <a:lstStyle/>
          <a:p>
            <a:pPr algn="just">
              <a:buClr>
                <a:srgbClr val="B71234"/>
              </a:buClr>
              <a:buFont typeface="Wingdings" panose="05000000000000000000" pitchFamily="2" charset="2"/>
              <a:buChar char="ü"/>
            </a:pPr>
            <a:r>
              <a:rPr lang="es-ES" altLang="en-US" sz="180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En caso de que lo fueran,  responderían personalmente por el déficit patrimonial de la empresa, de lo cual se tendría que hacer cargo la póliza. De comienzo gastos de defensa</a:t>
            </a:r>
            <a:endParaRPr lang="en-US" altLang="en-US" sz="1800"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</p:txBody>
      </p:sp>
      <p:pic>
        <p:nvPicPr>
          <p:cNvPr id="12294" name="Picture 6" descr="Picture of Amber Traffic Lights - Free Pictures - FreeFoto.com">
            <a:extLst>
              <a:ext uri="{FF2B5EF4-FFF2-40B4-BE49-F238E27FC236}">
                <a16:creationId xmlns:a16="http://schemas.microsoft.com/office/drawing/2014/main" xmlns="" id="{B3970790-6C46-42E0-A87A-6591DF3537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564"/>
          <a:stretch>
            <a:fillRect/>
          </a:stretch>
        </p:blipFill>
        <p:spPr bwMode="auto">
          <a:xfrm>
            <a:off x="6008688" y="1239838"/>
            <a:ext cx="1655762" cy="237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Slide Number Placeholder 4">
            <a:extLst>
              <a:ext uri="{FF2B5EF4-FFF2-40B4-BE49-F238E27FC236}">
                <a16:creationId xmlns:a16="http://schemas.microsoft.com/office/drawing/2014/main" xmlns="" id="{95180998-7B79-47CF-A1F2-AD428349D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247650" y="6296025"/>
            <a:ext cx="876300" cy="277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rgbClr val="9E9E9F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B79D0C07-58F3-4C1B-A3F8-7E12FC79967F}" type="slidenum">
              <a:rPr lang="en-GB" altLang="es-ES" smtClean="0"/>
              <a:pPr eaLnBrk="1" hangingPunct="1">
                <a:spcBef>
                  <a:spcPct val="0"/>
                </a:spcBef>
                <a:buFontTx/>
                <a:buNone/>
              </a:pPr>
              <a:t>15</a:t>
            </a:fld>
            <a:endParaRPr lang="en-GB" altLang="en-US" sz="800" b="0">
              <a:solidFill>
                <a:srgbClr val="9E9E9F"/>
              </a:solidFill>
            </a:endParaRP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/>
          </p:cNvSpPr>
          <p:nvPr>
            <p:ph type="title" sz="quarter" idx="4294967295"/>
          </p:nvPr>
        </p:nvSpPr>
        <p:spPr/>
        <p:txBody>
          <a:bodyPr/>
          <a:lstStyle/>
          <a:p>
            <a:r>
              <a:rPr lang="es-ES" sz="3200" dirty="0">
                <a:latin typeface="Tahoma" pitchFamily="34" charset="0"/>
                <a:cs typeface="Tahoma" pitchFamily="34" charset="0"/>
              </a:rPr>
              <a:t>Responsabilidad Concursal</a:t>
            </a:r>
            <a:endParaRPr lang="en-US" sz="32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98659" name="Rectangle 3"/>
          <p:cNvSpPr>
            <a:spLocks noGrp="1"/>
          </p:cNvSpPr>
          <p:nvPr>
            <p:ph sz="quarter" idx="4294967295"/>
          </p:nvPr>
        </p:nvSpPr>
        <p:spPr>
          <a:xfrm>
            <a:off x="266700" y="1601788"/>
            <a:ext cx="4240213" cy="2190750"/>
          </a:xfrm>
        </p:spPr>
        <p:txBody>
          <a:bodyPr/>
          <a:lstStyle/>
          <a:p>
            <a:pPr algn="just">
              <a:lnSpc>
                <a:spcPts val="2500"/>
              </a:lnSpc>
              <a:buClr>
                <a:srgbClr val="C00000"/>
              </a:buClr>
            </a:pPr>
            <a:r>
              <a:rPr lang="es-ES" sz="1800" dirty="0">
                <a:latin typeface="Tahoma" pitchFamily="34" charset="0"/>
                <a:cs typeface="Tahoma" pitchFamily="34" charset="0"/>
              </a:rPr>
              <a:t>La empresa inmobiliaria Nos Salvaremos, S.A., entra en concurso voluntario de acreedores</a:t>
            </a:r>
            <a:endParaRPr lang="en-US" sz="18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98660" name="Rectangle 4"/>
          <p:cNvSpPr>
            <a:spLocks noGrp="1"/>
          </p:cNvSpPr>
          <p:nvPr>
            <p:ph sz="quarter" idx="4294967295"/>
          </p:nvPr>
        </p:nvSpPr>
        <p:spPr>
          <a:xfrm>
            <a:off x="266700" y="2844800"/>
            <a:ext cx="4240213" cy="3140075"/>
          </a:xfrm>
        </p:spPr>
        <p:txBody>
          <a:bodyPr/>
          <a:lstStyle/>
          <a:p>
            <a:pPr algn="just">
              <a:lnSpc>
                <a:spcPts val="2500"/>
              </a:lnSpc>
              <a:buClr>
                <a:srgbClr val="C00000"/>
              </a:buClr>
            </a:pPr>
            <a:r>
              <a:rPr lang="es-ES" sz="1800" dirty="0">
                <a:latin typeface="Tahoma" pitchFamily="34" charset="0"/>
                <a:cs typeface="Tahoma" pitchFamily="34" charset="0"/>
              </a:rPr>
              <a:t>El cliente da parte a su compañía informando sobre potenciales responsabilidades del administrador derivadas de deudas con acreedores, </a:t>
            </a:r>
            <a:r>
              <a:rPr lang="es-ES" sz="1800" dirty="0" err="1">
                <a:latin typeface="Tahoma" pitchFamily="34" charset="0"/>
                <a:cs typeface="Tahoma" pitchFamily="34" charset="0"/>
              </a:rPr>
              <a:t>Seg</a:t>
            </a:r>
            <a:r>
              <a:rPr lang="es-ES" sz="1800" dirty="0">
                <a:latin typeface="Tahoma" pitchFamily="34" charset="0"/>
                <a:cs typeface="Tahoma" pitchFamily="34" charset="0"/>
              </a:rPr>
              <a:t>. Social y Hacienda</a:t>
            </a:r>
          </a:p>
          <a:p>
            <a:pPr algn="just">
              <a:lnSpc>
                <a:spcPts val="2500"/>
              </a:lnSpc>
              <a:buClr>
                <a:srgbClr val="C00000"/>
              </a:buClr>
              <a:buFont typeface="Arial" pitchFamily="34" charset="0"/>
              <a:buNone/>
            </a:pPr>
            <a:endParaRPr lang="es-ES" sz="1800" dirty="0">
              <a:latin typeface="Tahoma" pitchFamily="34" charset="0"/>
              <a:cs typeface="Tahoma" pitchFamily="34" charset="0"/>
            </a:endParaRPr>
          </a:p>
          <a:p>
            <a:pPr algn="just">
              <a:lnSpc>
                <a:spcPts val="2500"/>
              </a:lnSpc>
              <a:buClr>
                <a:srgbClr val="C00000"/>
              </a:buClr>
            </a:pPr>
            <a:r>
              <a:rPr lang="es-ES" sz="1800" dirty="0">
                <a:latin typeface="Tahoma" pitchFamily="34" charset="0"/>
                <a:cs typeface="Tahoma" pitchFamily="34" charset="0"/>
              </a:rPr>
              <a:t>La administración concursal emitió un informe de calificación apreciando indicios de concurso culpable</a:t>
            </a:r>
            <a:endParaRPr lang="en-US" sz="18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98661" name="Rectangle 5"/>
          <p:cNvSpPr>
            <a:spLocks noGrp="1"/>
          </p:cNvSpPr>
          <p:nvPr>
            <p:ph sz="quarter" idx="4294967295"/>
          </p:nvPr>
        </p:nvSpPr>
        <p:spPr>
          <a:xfrm>
            <a:off x="4665663" y="3792538"/>
            <a:ext cx="4240212" cy="2192337"/>
          </a:xfrm>
        </p:spPr>
        <p:txBody>
          <a:bodyPr/>
          <a:lstStyle/>
          <a:p>
            <a:pPr algn="just">
              <a:lnSpc>
                <a:spcPts val="2500"/>
              </a:lnSpc>
              <a:buClr>
                <a:srgbClr val="C00000"/>
              </a:buClr>
            </a:pPr>
            <a:r>
              <a:rPr lang="es-ES" sz="1800" dirty="0">
                <a:latin typeface="Tahoma" pitchFamily="34" charset="0"/>
                <a:cs typeface="Tahoma" pitchFamily="34" charset="0"/>
              </a:rPr>
              <a:t>La empresa finalmente no se salvó, el juez declaró el concurso culpable y condenó al administrador</a:t>
            </a:r>
          </a:p>
          <a:p>
            <a:pPr algn="just">
              <a:lnSpc>
                <a:spcPts val="2500"/>
              </a:lnSpc>
              <a:spcBef>
                <a:spcPts val="2400"/>
              </a:spcBef>
              <a:buClr>
                <a:srgbClr val="C00000"/>
              </a:buClr>
            </a:pPr>
            <a:r>
              <a:rPr lang="es-ES" sz="1800" dirty="0">
                <a:latin typeface="Tahoma" pitchFamily="34" charset="0"/>
                <a:cs typeface="Tahoma" pitchFamily="34" charset="0"/>
              </a:rPr>
              <a:t>La aseguradora pagó los gastos de defensa y 400 mil € de indemnización</a:t>
            </a:r>
            <a:endParaRPr lang="en-US" sz="180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98662" name="Picture 6" descr="Picture of Green Traffic Lights - Free Pictures - FreeFoto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48350" y="1601788"/>
            <a:ext cx="1298575" cy="1947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55575" y="6494463"/>
            <a:ext cx="876300" cy="277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9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defRPr>
            </a:lvl1pPr>
            <a:lvl2pPr marL="742950" indent="-285750" eaLnBrk="0" hangingPunct="0">
              <a:spcBef>
                <a:spcPts val="300"/>
              </a:spcBef>
              <a:buFont typeface="Lucida Grande" charset="0"/>
              <a:buChar char="–"/>
              <a:defRPr sz="24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1143000" indent="-228600" eaLnBrk="0" hangingPunct="0">
              <a:spcBef>
                <a:spcPts val="300"/>
              </a:spcBef>
              <a:buFont typeface="Lucida Grande" charset="0"/>
              <a:buChar char="–"/>
              <a:defRPr sz="24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600200" indent="-228600" eaLnBrk="0" hangingPunct="0">
              <a:spcBef>
                <a:spcPts val="300"/>
              </a:spcBef>
              <a:buFont typeface="Lucida Grande" charset="0"/>
              <a:buChar char="–"/>
              <a:defRPr sz="24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2057400" indent="-228600" eaLnBrk="0" hangingPunct="0">
              <a:spcBef>
                <a:spcPts val="300"/>
              </a:spcBef>
              <a:buFont typeface="Lucida Grande" charset="0"/>
              <a:buChar char="–"/>
              <a:defRPr sz="24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5pPr>
            <a:lvl6pPr marL="2514600" indent="-228600" defTabSz="457200" eaLnBrk="0" fontAlgn="base" hangingPunct="0">
              <a:spcBef>
                <a:spcPts val="300"/>
              </a:spcBef>
              <a:spcAft>
                <a:spcPct val="0"/>
              </a:spcAft>
              <a:buFont typeface="Lucida Grande" charset="0"/>
              <a:buChar char="–"/>
              <a:defRPr sz="24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6pPr>
            <a:lvl7pPr marL="2971800" indent="-228600" defTabSz="457200" eaLnBrk="0" fontAlgn="base" hangingPunct="0">
              <a:spcBef>
                <a:spcPts val="300"/>
              </a:spcBef>
              <a:spcAft>
                <a:spcPct val="0"/>
              </a:spcAft>
              <a:buFont typeface="Lucida Grande" charset="0"/>
              <a:buChar char="–"/>
              <a:defRPr sz="24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7pPr>
            <a:lvl8pPr marL="3429000" indent="-228600" defTabSz="457200" eaLnBrk="0" fontAlgn="base" hangingPunct="0">
              <a:spcBef>
                <a:spcPts val="300"/>
              </a:spcBef>
              <a:spcAft>
                <a:spcPct val="0"/>
              </a:spcAft>
              <a:buFont typeface="Lucida Grande" charset="0"/>
              <a:buChar char="–"/>
              <a:defRPr sz="24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8pPr>
            <a:lvl9pPr marL="3886200" indent="-228600" defTabSz="457200" eaLnBrk="0" fontAlgn="base" hangingPunct="0">
              <a:spcBef>
                <a:spcPts val="300"/>
              </a:spcBef>
              <a:spcAft>
                <a:spcPct val="0"/>
              </a:spcAft>
              <a:buFont typeface="Lucida Grande" charset="0"/>
              <a:buChar char="–"/>
              <a:defRPr sz="24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00000"/>
              </a:buClr>
              <a:buFontTx/>
              <a:buNone/>
            </a:pPr>
            <a:fld id="{1153D4A6-2F68-4C53-839A-75F72662E4ED}" type="slidenum">
              <a:rPr lang="en-GB" altLang="en-US" sz="800" b="0">
                <a:solidFill>
                  <a:srgbClr val="9E9E9F"/>
                </a:solidFill>
              </a:rPr>
              <a:pPr eaLnBrk="1" hangingPunct="1">
                <a:spcBef>
                  <a:spcPct val="0"/>
                </a:spcBef>
                <a:buClr>
                  <a:srgbClr val="C00000"/>
                </a:buClr>
                <a:buFontTx/>
                <a:buNone/>
              </a:pPr>
              <a:t>16</a:t>
            </a:fld>
            <a:endParaRPr lang="en-GB" altLang="en-US" sz="800" b="0" dirty="0">
              <a:solidFill>
                <a:srgbClr val="9E9E9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8034087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/>
          </p:cNvSpPr>
          <p:nvPr>
            <p:ph type="title" sz="quarter" idx="4294967295"/>
          </p:nvPr>
        </p:nvSpPr>
        <p:spPr/>
        <p:txBody>
          <a:bodyPr/>
          <a:lstStyle/>
          <a:p>
            <a:r>
              <a:rPr lang="es-ES" sz="3200" dirty="0">
                <a:latin typeface="Tahoma" pitchFamily="34" charset="0"/>
                <a:cs typeface="Tahoma" pitchFamily="34" charset="0"/>
              </a:rPr>
              <a:t>Inhabilitación Profesional</a:t>
            </a:r>
          </a:p>
        </p:txBody>
      </p:sp>
      <p:sp>
        <p:nvSpPr>
          <p:cNvPr id="208899" name="Rectangle 3"/>
          <p:cNvSpPr>
            <a:spLocks noGrp="1"/>
          </p:cNvSpPr>
          <p:nvPr>
            <p:ph sz="quarter" idx="4294967295"/>
          </p:nvPr>
        </p:nvSpPr>
        <p:spPr>
          <a:xfrm>
            <a:off x="266700" y="1844675"/>
            <a:ext cx="4240213" cy="1947863"/>
          </a:xfrm>
        </p:spPr>
        <p:txBody>
          <a:bodyPr/>
          <a:lstStyle/>
          <a:p>
            <a:pPr algn="just">
              <a:lnSpc>
                <a:spcPts val="2500"/>
              </a:lnSpc>
              <a:buClr>
                <a:srgbClr val="C00000"/>
              </a:buClr>
            </a:pPr>
            <a:r>
              <a:rPr lang="es-ES" sz="1800" dirty="0">
                <a:latin typeface="Tahoma" pitchFamily="34" charset="0"/>
                <a:cs typeface="Tahoma" pitchFamily="34" charset="0"/>
              </a:rPr>
              <a:t>En el mismo proceso concursal de la empresa Nos Salvaremos, S.A., el juez inhabilitó al administrador durante un período de 2 años</a:t>
            </a:r>
          </a:p>
          <a:p>
            <a:pPr algn="just">
              <a:lnSpc>
                <a:spcPts val="2500"/>
              </a:lnSpc>
              <a:buClr>
                <a:srgbClr val="C00000"/>
              </a:buClr>
            </a:pPr>
            <a:endParaRPr lang="es-ES" sz="1800" dirty="0">
              <a:latin typeface="Tahoma" pitchFamily="34" charset="0"/>
              <a:cs typeface="Tahoma" pitchFamily="34" charset="0"/>
            </a:endParaRPr>
          </a:p>
          <a:p>
            <a:pPr algn="just">
              <a:buClr>
                <a:srgbClr val="C00000"/>
              </a:buClr>
            </a:pPr>
            <a:endParaRPr lang="es-ES" sz="1800" dirty="0">
              <a:latin typeface="Tahoma" pitchFamily="34" charset="0"/>
              <a:cs typeface="Tahoma" pitchFamily="34" charset="0"/>
            </a:endParaRPr>
          </a:p>
          <a:p>
            <a:pPr algn="just">
              <a:buClr>
                <a:srgbClr val="C00000"/>
              </a:buClr>
            </a:pPr>
            <a:endParaRPr lang="es-ES" sz="1800" dirty="0">
              <a:latin typeface="Tahoma" pitchFamily="34" charset="0"/>
              <a:cs typeface="Tahoma" pitchFamily="34" charset="0"/>
            </a:endParaRPr>
          </a:p>
          <a:p>
            <a:pPr algn="just">
              <a:buClr>
                <a:srgbClr val="C00000"/>
              </a:buClr>
            </a:pPr>
            <a:endParaRPr lang="es-ES" sz="1800" dirty="0">
              <a:latin typeface="Tahoma" pitchFamily="34" charset="0"/>
              <a:cs typeface="Tahoma" pitchFamily="34" charset="0"/>
            </a:endParaRPr>
          </a:p>
          <a:p>
            <a:pPr algn="just">
              <a:buClr>
                <a:srgbClr val="C00000"/>
              </a:buClr>
            </a:pPr>
            <a:endParaRPr lang="en-US" sz="18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08900" name="Rectangle 4"/>
          <p:cNvSpPr>
            <a:spLocks noGrp="1"/>
          </p:cNvSpPr>
          <p:nvPr>
            <p:ph sz="quarter" idx="4294967295"/>
          </p:nvPr>
        </p:nvSpPr>
        <p:spPr>
          <a:xfrm>
            <a:off x="266700" y="3549650"/>
            <a:ext cx="4240213" cy="2587625"/>
          </a:xfrm>
        </p:spPr>
        <p:txBody>
          <a:bodyPr/>
          <a:lstStyle/>
          <a:p>
            <a:pPr algn="just">
              <a:lnSpc>
                <a:spcPts val="2500"/>
              </a:lnSpc>
              <a:buClr>
                <a:srgbClr val="C00000"/>
              </a:buClr>
            </a:pPr>
            <a:r>
              <a:rPr lang="es-ES" sz="1800" dirty="0">
                <a:latin typeface="Tahoma" pitchFamily="34" charset="0"/>
                <a:cs typeface="Tahoma" pitchFamily="34" charset="0"/>
              </a:rPr>
              <a:t>La compañía aseguradora indemnizó al administrador inhabilitado, abonando el máximo establecido en póliza de 3.000 € al mes durante un período máximo de 12 meses</a:t>
            </a:r>
            <a:endParaRPr lang="en-US" sz="18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08901" name="Rectangle 5"/>
          <p:cNvSpPr>
            <a:spLocks noGrp="1"/>
          </p:cNvSpPr>
          <p:nvPr>
            <p:ph sz="quarter" idx="4294967295"/>
          </p:nvPr>
        </p:nvSpPr>
        <p:spPr>
          <a:xfrm>
            <a:off x="4665663" y="3944938"/>
            <a:ext cx="4240212" cy="2192337"/>
          </a:xfrm>
        </p:spPr>
        <p:txBody>
          <a:bodyPr/>
          <a:lstStyle/>
          <a:p>
            <a:pPr algn="just">
              <a:lnSpc>
                <a:spcPts val="2500"/>
              </a:lnSpc>
              <a:buClr>
                <a:srgbClr val="C00000"/>
              </a:buClr>
            </a:pPr>
            <a:r>
              <a:rPr lang="es-ES" sz="1800" dirty="0">
                <a:latin typeface="Tahoma" pitchFamily="34" charset="0"/>
                <a:cs typeface="Tahoma" pitchFamily="34" charset="0"/>
              </a:rPr>
              <a:t>En caso de concurso culpable, el juez  </a:t>
            </a:r>
            <a:r>
              <a:rPr lang="es-ES" sz="1800" u="sng" dirty="0">
                <a:latin typeface="Tahoma" pitchFamily="34" charset="0"/>
                <a:cs typeface="Tahoma" pitchFamily="34" charset="0"/>
              </a:rPr>
              <a:t>siempre</a:t>
            </a:r>
            <a:r>
              <a:rPr lang="es-ES" sz="1800" dirty="0">
                <a:latin typeface="Tahoma" pitchFamily="34" charset="0"/>
                <a:cs typeface="Tahoma" pitchFamily="34" charset="0"/>
              </a:rPr>
              <a:t> inhabilita a los administradores</a:t>
            </a:r>
            <a:endParaRPr lang="en-US" sz="180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08906" name="Picture 10" descr="Picture of Green Traffic Lights - Free Pictures - FreeFoto.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48349" y="1601788"/>
            <a:ext cx="1298575" cy="1947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55575" y="6494463"/>
            <a:ext cx="876300" cy="277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9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defRPr>
            </a:lvl1pPr>
            <a:lvl2pPr marL="742950" indent="-285750" eaLnBrk="0" hangingPunct="0">
              <a:spcBef>
                <a:spcPts val="300"/>
              </a:spcBef>
              <a:buFont typeface="Lucida Grande" charset="0"/>
              <a:buChar char="–"/>
              <a:defRPr sz="24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1143000" indent="-228600" eaLnBrk="0" hangingPunct="0">
              <a:spcBef>
                <a:spcPts val="300"/>
              </a:spcBef>
              <a:buFont typeface="Lucida Grande" charset="0"/>
              <a:buChar char="–"/>
              <a:defRPr sz="24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600200" indent="-228600" eaLnBrk="0" hangingPunct="0">
              <a:spcBef>
                <a:spcPts val="300"/>
              </a:spcBef>
              <a:buFont typeface="Lucida Grande" charset="0"/>
              <a:buChar char="–"/>
              <a:defRPr sz="24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2057400" indent="-228600" eaLnBrk="0" hangingPunct="0">
              <a:spcBef>
                <a:spcPts val="300"/>
              </a:spcBef>
              <a:buFont typeface="Lucida Grande" charset="0"/>
              <a:buChar char="–"/>
              <a:defRPr sz="24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5pPr>
            <a:lvl6pPr marL="2514600" indent="-228600" defTabSz="457200" eaLnBrk="0" fontAlgn="base" hangingPunct="0">
              <a:spcBef>
                <a:spcPts val="300"/>
              </a:spcBef>
              <a:spcAft>
                <a:spcPct val="0"/>
              </a:spcAft>
              <a:buFont typeface="Lucida Grande" charset="0"/>
              <a:buChar char="–"/>
              <a:defRPr sz="24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6pPr>
            <a:lvl7pPr marL="2971800" indent="-228600" defTabSz="457200" eaLnBrk="0" fontAlgn="base" hangingPunct="0">
              <a:spcBef>
                <a:spcPts val="300"/>
              </a:spcBef>
              <a:spcAft>
                <a:spcPct val="0"/>
              </a:spcAft>
              <a:buFont typeface="Lucida Grande" charset="0"/>
              <a:buChar char="–"/>
              <a:defRPr sz="24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7pPr>
            <a:lvl8pPr marL="3429000" indent="-228600" defTabSz="457200" eaLnBrk="0" fontAlgn="base" hangingPunct="0">
              <a:spcBef>
                <a:spcPts val="300"/>
              </a:spcBef>
              <a:spcAft>
                <a:spcPct val="0"/>
              </a:spcAft>
              <a:buFont typeface="Lucida Grande" charset="0"/>
              <a:buChar char="–"/>
              <a:defRPr sz="24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8pPr>
            <a:lvl9pPr marL="3886200" indent="-228600" defTabSz="457200" eaLnBrk="0" fontAlgn="base" hangingPunct="0">
              <a:spcBef>
                <a:spcPts val="300"/>
              </a:spcBef>
              <a:spcAft>
                <a:spcPct val="0"/>
              </a:spcAft>
              <a:buFont typeface="Lucida Grande" charset="0"/>
              <a:buChar char="–"/>
              <a:defRPr sz="24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153D4A6-2F68-4C53-839A-75F72662E4ED}" type="slidenum">
              <a:rPr lang="en-GB" altLang="en-US" sz="800" b="0">
                <a:solidFill>
                  <a:srgbClr val="9E9E9F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17</a:t>
            </a:fld>
            <a:endParaRPr lang="en-GB" altLang="en-US" sz="800" b="0" dirty="0">
              <a:solidFill>
                <a:srgbClr val="9E9E9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8420474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/>
          </p:cNvSpPr>
          <p:nvPr>
            <p:ph type="title" sz="quarter" idx="4294967295"/>
          </p:nvPr>
        </p:nvSpPr>
        <p:spPr/>
        <p:txBody>
          <a:bodyPr/>
          <a:lstStyle/>
          <a:p>
            <a:r>
              <a:rPr lang="es-ES" sz="3200" dirty="0">
                <a:latin typeface="Tahoma" pitchFamily="34" charset="0"/>
                <a:cs typeface="Tahoma" pitchFamily="34" charset="0"/>
              </a:rPr>
              <a:t>Prácticas Laborales</a:t>
            </a:r>
            <a:endParaRPr lang="en-US" sz="32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99683" name="Rectangle 3"/>
          <p:cNvSpPr>
            <a:spLocks noGrp="1"/>
          </p:cNvSpPr>
          <p:nvPr>
            <p:ph sz="quarter" idx="4294967295"/>
          </p:nvPr>
        </p:nvSpPr>
        <p:spPr>
          <a:xfrm>
            <a:off x="266700" y="1601788"/>
            <a:ext cx="4240213" cy="2190750"/>
          </a:xfrm>
        </p:spPr>
        <p:txBody>
          <a:bodyPr/>
          <a:lstStyle/>
          <a:p>
            <a:pPr algn="just">
              <a:lnSpc>
                <a:spcPts val="2500"/>
              </a:lnSpc>
              <a:buClr>
                <a:srgbClr val="C00000"/>
              </a:buClr>
            </a:pPr>
            <a:r>
              <a:rPr lang="es-ES" sz="1800" dirty="0">
                <a:latin typeface="Tahoma" pitchFamily="34" charset="0"/>
                <a:cs typeface="Tahoma" pitchFamily="34" charset="0"/>
              </a:rPr>
              <a:t>Demanda de un empleado contra la empresa El Cerdito Veloz, S.L., y varios directivos por vulneración de derechos fundamentales</a:t>
            </a:r>
            <a:endParaRPr lang="en-US" sz="18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99684" name="Rectangle 4"/>
          <p:cNvSpPr>
            <a:spLocks noGrp="1"/>
          </p:cNvSpPr>
          <p:nvPr>
            <p:ph sz="quarter" idx="4294967295"/>
          </p:nvPr>
        </p:nvSpPr>
        <p:spPr>
          <a:xfrm>
            <a:off x="266700" y="3309938"/>
            <a:ext cx="4240213" cy="2827337"/>
          </a:xfrm>
        </p:spPr>
        <p:txBody>
          <a:bodyPr/>
          <a:lstStyle/>
          <a:p>
            <a:pPr algn="just">
              <a:lnSpc>
                <a:spcPts val="2500"/>
              </a:lnSpc>
              <a:buClr>
                <a:srgbClr val="C00000"/>
              </a:buClr>
            </a:pPr>
            <a:r>
              <a:rPr lang="es-ES" sz="1800" dirty="0">
                <a:latin typeface="Tahoma" pitchFamily="34" charset="0"/>
                <a:cs typeface="Tahoma" pitchFamily="34" charset="0"/>
              </a:rPr>
              <a:t>El empleado, de origen marroquí, alegaba supuesto acoso y tratos vejatorios por razón de raza y de religión, reclamando una indemnización de 30 mil € por daños y perjuicios</a:t>
            </a:r>
            <a:endParaRPr lang="en-US" sz="18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99685" name="Rectangle 5"/>
          <p:cNvSpPr>
            <a:spLocks noGrp="1"/>
          </p:cNvSpPr>
          <p:nvPr>
            <p:ph sz="quarter" idx="4294967295"/>
          </p:nvPr>
        </p:nvSpPr>
        <p:spPr>
          <a:xfrm>
            <a:off x="4665663" y="3944938"/>
            <a:ext cx="4240212" cy="2192337"/>
          </a:xfrm>
        </p:spPr>
        <p:txBody>
          <a:bodyPr/>
          <a:lstStyle/>
          <a:p>
            <a:pPr algn="just">
              <a:lnSpc>
                <a:spcPts val="2500"/>
              </a:lnSpc>
              <a:buClr>
                <a:srgbClr val="C00000"/>
              </a:buClr>
            </a:pPr>
            <a:r>
              <a:rPr lang="es-ES" sz="1800" dirty="0">
                <a:latin typeface="Tahoma" pitchFamily="34" charset="0"/>
                <a:cs typeface="Tahoma" pitchFamily="34" charset="0"/>
              </a:rPr>
              <a:t>En este caso, Cerdito Veloz, S.L. tuvo mucha suerte, y fueron absueltos tanto la empresa como los directivos, pagando únicamente unos gastos de defensa de 5 mil €</a:t>
            </a:r>
            <a:endParaRPr lang="en-US" sz="180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99686" name="Picture 6" descr="Picture of Green Traffic Lights - Free Pictures - FreeFoto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48350" y="1601788"/>
            <a:ext cx="1298575" cy="1947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55575" y="6494463"/>
            <a:ext cx="876300" cy="277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9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defRPr>
            </a:lvl1pPr>
            <a:lvl2pPr marL="742950" indent="-285750" eaLnBrk="0" hangingPunct="0">
              <a:spcBef>
                <a:spcPts val="300"/>
              </a:spcBef>
              <a:buFont typeface="Lucida Grande" charset="0"/>
              <a:buChar char="–"/>
              <a:defRPr sz="24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1143000" indent="-228600" eaLnBrk="0" hangingPunct="0">
              <a:spcBef>
                <a:spcPts val="300"/>
              </a:spcBef>
              <a:buFont typeface="Lucida Grande" charset="0"/>
              <a:buChar char="–"/>
              <a:defRPr sz="24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600200" indent="-228600" eaLnBrk="0" hangingPunct="0">
              <a:spcBef>
                <a:spcPts val="300"/>
              </a:spcBef>
              <a:buFont typeface="Lucida Grande" charset="0"/>
              <a:buChar char="–"/>
              <a:defRPr sz="24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2057400" indent="-228600" eaLnBrk="0" hangingPunct="0">
              <a:spcBef>
                <a:spcPts val="300"/>
              </a:spcBef>
              <a:buFont typeface="Lucida Grande" charset="0"/>
              <a:buChar char="–"/>
              <a:defRPr sz="24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5pPr>
            <a:lvl6pPr marL="2514600" indent="-228600" defTabSz="457200" eaLnBrk="0" fontAlgn="base" hangingPunct="0">
              <a:spcBef>
                <a:spcPts val="300"/>
              </a:spcBef>
              <a:spcAft>
                <a:spcPct val="0"/>
              </a:spcAft>
              <a:buFont typeface="Lucida Grande" charset="0"/>
              <a:buChar char="–"/>
              <a:defRPr sz="24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6pPr>
            <a:lvl7pPr marL="2971800" indent="-228600" defTabSz="457200" eaLnBrk="0" fontAlgn="base" hangingPunct="0">
              <a:spcBef>
                <a:spcPts val="300"/>
              </a:spcBef>
              <a:spcAft>
                <a:spcPct val="0"/>
              </a:spcAft>
              <a:buFont typeface="Lucida Grande" charset="0"/>
              <a:buChar char="–"/>
              <a:defRPr sz="24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7pPr>
            <a:lvl8pPr marL="3429000" indent="-228600" defTabSz="457200" eaLnBrk="0" fontAlgn="base" hangingPunct="0">
              <a:spcBef>
                <a:spcPts val="300"/>
              </a:spcBef>
              <a:spcAft>
                <a:spcPct val="0"/>
              </a:spcAft>
              <a:buFont typeface="Lucida Grande" charset="0"/>
              <a:buChar char="–"/>
              <a:defRPr sz="24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8pPr>
            <a:lvl9pPr marL="3886200" indent="-228600" defTabSz="457200" eaLnBrk="0" fontAlgn="base" hangingPunct="0">
              <a:spcBef>
                <a:spcPts val="300"/>
              </a:spcBef>
              <a:spcAft>
                <a:spcPct val="0"/>
              </a:spcAft>
              <a:buFont typeface="Lucida Grande" charset="0"/>
              <a:buChar char="–"/>
              <a:defRPr sz="24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153D4A6-2F68-4C53-839A-75F72662E4ED}" type="slidenum">
              <a:rPr lang="en-GB" altLang="en-US" sz="800" b="0">
                <a:solidFill>
                  <a:srgbClr val="9E9E9F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18</a:t>
            </a:fld>
            <a:endParaRPr lang="en-GB" altLang="en-US" sz="800" b="0" dirty="0">
              <a:solidFill>
                <a:srgbClr val="9E9E9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3395308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xmlns="" id="{52CB9A09-2478-468B-B6D9-F14C9FD15280}"/>
              </a:ext>
            </a:extLst>
          </p:cNvPr>
          <p:cNvSpPr>
            <a:spLocks noGrp="1"/>
          </p:cNvSpPr>
          <p:nvPr>
            <p:ph type="title" sz="quarter" idx="4294967295"/>
          </p:nvPr>
        </p:nvSpPr>
        <p:spPr/>
        <p:txBody>
          <a:bodyPr/>
          <a:lstStyle/>
          <a:p>
            <a:r>
              <a:rPr lang="es-ES" altLang="en-US" sz="360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Prácticas de empleo</a:t>
            </a:r>
            <a:endParaRPr lang="en-US" altLang="en-US" sz="3600" dirty="0"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xmlns="" id="{D5451D99-5079-428D-9188-DAB51BB1F1B8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266700" y="1601788"/>
            <a:ext cx="4240213" cy="2190750"/>
          </a:xfrm>
        </p:spPr>
        <p:txBody>
          <a:bodyPr/>
          <a:lstStyle/>
          <a:p>
            <a:pPr algn="just">
              <a:buClr>
                <a:srgbClr val="B71234"/>
              </a:buClr>
            </a:pPr>
            <a:r>
              <a:rPr lang="es-ES" altLang="en-US" sz="180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Ramón, Manager de Deportes Corre que te pillo , S.L., fue denunciado por supuesto acoso sexual</a:t>
            </a:r>
            <a:endParaRPr lang="en-US" altLang="en-US" sz="1800" dirty="0"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</p:txBody>
      </p:sp>
      <p:sp>
        <p:nvSpPr>
          <p:cNvPr id="11268" name="Rectangle 4">
            <a:extLst>
              <a:ext uri="{FF2B5EF4-FFF2-40B4-BE49-F238E27FC236}">
                <a16:creationId xmlns:a16="http://schemas.microsoft.com/office/drawing/2014/main" xmlns="" id="{5B101A50-1F4F-4B3E-9B1D-58A21FB60776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266700" y="3944938"/>
            <a:ext cx="4240213" cy="2192337"/>
          </a:xfrm>
        </p:spPr>
        <p:txBody>
          <a:bodyPr/>
          <a:lstStyle/>
          <a:p>
            <a:pPr algn="just">
              <a:buClr>
                <a:srgbClr val="B71234"/>
              </a:buClr>
            </a:pPr>
            <a:r>
              <a:rPr lang="es-ES" altLang="en-US" sz="180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Indagando parece que existían otras ex empleadas que corroboraban la conducta del manager, y alguna otra denuncia por venir</a:t>
            </a:r>
            <a:endParaRPr lang="en-US" altLang="en-US" sz="1800"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  <a:p>
            <a:pPr algn="just">
              <a:buFont typeface="Arial" panose="020B0604020202020204" pitchFamily="34" charset="0"/>
              <a:buNone/>
            </a:pPr>
            <a:r>
              <a:rPr lang="es-ES" altLang="en-US" sz="180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 </a:t>
            </a:r>
            <a:endParaRPr lang="en-US" altLang="en-US" sz="1800"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</p:txBody>
      </p:sp>
      <p:sp>
        <p:nvSpPr>
          <p:cNvPr id="11269" name="Rectangle 5">
            <a:extLst>
              <a:ext uri="{FF2B5EF4-FFF2-40B4-BE49-F238E27FC236}">
                <a16:creationId xmlns:a16="http://schemas.microsoft.com/office/drawing/2014/main" xmlns="" id="{1BF685FF-85D9-40A4-A633-83DAF9757CEB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4665663" y="3944938"/>
            <a:ext cx="4240212" cy="2192337"/>
          </a:xfrm>
        </p:spPr>
        <p:txBody>
          <a:bodyPr/>
          <a:lstStyle/>
          <a:p>
            <a:pPr algn="just">
              <a:buClr>
                <a:srgbClr val="B71234"/>
              </a:buClr>
              <a:buFont typeface="Wingdings" panose="05000000000000000000" pitchFamily="2" charset="2"/>
              <a:buChar char="ü"/>
            </a:pPr>
            <a:r>
              <a:rPr lang="es-ES" altLang="en-US" sz="180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Conforme a la garantía de Prácticas de Empleo, la póliza respondió por los gastos de defensa de la compañía y abonó la indemnización de la empleada</a:t>
            </a:r>
            <a:endParaRPr lang="en-US" altLang="en-US" sz="1800"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</p:txBody>
      </p:sp>
      <p:pic>
        <p:nvPicPr>
          <p:cNvPr id="11270" name="Picture 6" descr="Picture of Green Traffic Lights - Free Pictures - FreeFoto.com">
            <a:extLst>
              <a:ext uri="{FF2B5EF4-FFF2-40B4-BE49-F238E27FC236}">
                <a16:creationId xmlns:a16="http://schemas.microsoft.com/office/drawing/2014/main" xmlns="" id="{222D947D-8F10-4AC1-8E00-10DF8A86FA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389"/>
          <a:stretch>
            <a:fillRect/>
          </a:stretch>
        </p:blipFill>
        <p:spPr bwMode="auto">
          <a:xfrm>
            <a:off x="6002338" y="1057275"/>
            <a:ext cx="1489075" cy="211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Slide Number Placeholder 4">
            <a:extLst>
              <a:ext uri="{FF2B5EF4-FFF2-40B4-BE49-F238E27FC236}">
                <a16:creationId xmlns:a16="http://schemas.microsoft.com/office/drawing/2014/main" xmlns="" id="{980A4678-EEB2-421B-B740-D1331441D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247650" y="6296025"/>
            <a:ext cx="876300" cy="277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rgbClr val="9E9E9F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B79D0C07-58F3-4C1B-A3F8-7E12FC79967F}" type="slidenum">
              <a:rPr lang="en-GB" altLang="es-ES" smtClean="0"/>
              <a:pPr eaLnBrk="1" hangingPunct="1">
                <a:spcBef>
                  <a:spcPct val="0"/>
                </a:spcBef>
                <a:buFontTx/>
                <a:buNone/>
              </a:pPr>
              <a:t>19</a:t>
            </a:fld>
            <a:endParaRPr lang="en-GB" altLang="en-US" sz="800" b="0">
              <a:solidFill>
                <a:srgbClr val="9E9E9F"/>
              </a:solidFill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75111" y="1253611"/>
            <a:ext cx="8437386" cy="4917742"/>
          </a:xfrm>
          <a:prstGeom prst="roundRect">
            <a:avLst/>
          </a:prstGeom>
          <a:solidFill>
            <a:srgbClr val="C00000">
              <a:alpha val="3000"/>
            </a:srgbClr>
          </a:solidFill>
          <a:ln>
            <a:prstDash val="sysDash"/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endParaRPr lang="es-ES_tradnl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9158" name="9 Rectángulo"/>
          <p:cNvSpPr>
            <a:spLocks noChangeArrowheads="1"/>
          </p:cNvSpPr>
          <p:nvPr/>
        </p:nvSpPr>
        <p:spPr bwMode="auto">
          <a:xfrm>
            <a:off x="693684" y="1645372"/>
            <a:ext cx="7725102" cy="4599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indent="-285750" algn="just" eaLnBrk="0" hangingPunct="0">
              <a:lnSpc>
                <a:spcPct val="95000"/>
              </a:lnSpc>
              <a:spcBef>
                <a:spcPct val="100000"/>
              </a:spcBef>
              <a:buClr>
                <a:srgbClr val="C00000"/>
              </a:buClr>
              <a:buSzPct val="110000"/>
              <a:buFont typeface="Arial" charset="0"/>
              <a:buChar char="•"/>
              <a:tabLst>
                <a:tab pos="6629400" algn="l"/>
              </a:tabLst>
            </a:pPr>
            <a:r>
              <a:rPr lang="es-ES" sz="1400" dirty="0">
                <a:latin typeface="Tahoma" charset="0"/>
                <a:cs typeface="Tahoma" charset="0"/>
                <a:sym typeface="Wingdings" charset="0"/>
              </a:rPr>
              <a:t>Sólo </a:t>
            </a:r>
            <a:r>
              <a:rPr lang="es-ES" sz="1400" b="1" dirty="0">
                <a:latin typeface="Tahoma" charset="0"/>
                <a:cs typeface="Tahoma" charset="0"/>
                <a:sym typeface="Wingdings" charset="0"/>
              </a:rPr>
              <a:t>1 de cada 4 empresas </a:t>
            </a:r>
            <a:r>
              <a:rPr lang="es-ES" sz="1400" dirty="0">
                <a:latin typeface="Tahoma" charset="0"/>
                <a:cs typeface="Tahoma" charset="0"/>
                <a:sym typeface="Wingdings" charset="0"/>
              </a:rPr>
              <a:t>cuenta con un seguro de D&amp;O</a:t>
            </a:r>
          </a:p>
          <a:p>
            <a:pPr marL="285750" indent="-285750" algn="just" eaLnBrk="0" hangingPunct="0">
              <a:lnSpc>
                <a:spcPct val="95000"/>
              </a:lnSpc>
              <a:spcBef>
                <a:spcPct val="100000"/>
              </a:spcBef>
              <a:buClr>
                <a:srgbClr val="C00000"/>
              </a:buClr>
              <a:buSzPct val="110000"/>
              <a:buFont typeface="Arial" charset="0"/>
              <a:buChar char="•"/>
              <a:tabLst>
                <a:tab pos="6629400" algn="l"/>
              </a:tabLst>
            </a:pPr>
            <a:r>
              <a:rPr lang="es-ES" sz="1400" dirty="0">
                <a:latin typeface="Tahoma" charset="0"/>
                <a:cs typeface="Tahoma" charset="0"/>
                <a:sym typeface="Wingdings" charset="0"/>
              </a:rPr>
              <a:t>La mayoría de los directivos y administradores de empresas </a:t>
            </a:r>
            <a:r>
              <a:rPr lang="es-ES" sz="1400" b="1" dirty="0">
                <a:latin typeface="Tahoma" charset="0"/>
                <a:cs typeface="Tahoma" charset="0"/>
                <a:sym typeface="Wingdings" charset="0"/>
              </a:rPr>
              <a:t>no están protegidos </a:t>
            </a:r>
            <a:r>
              <a:rPr lang="es-ES" sz="1400" dirty="0">
                <a:latin typeface="Tahoma" charset="0"/>
                <a:cs typeface="Tahoma" charset="0"/>
                <a:sym typeface="Wingdings" charset="0"/>
              </a:rPr>
              <a:t>frente a conflictos que pueden surgir en el desarrollo de su profesión</a:t>
            </a:r>
          </a:p>
          <a:p>
            <a:pPr marL="285750" lvl="0" indent="-285750" algn="just" eaLnBrk="0" hangingPunct="0">
              <a:lnSpc>
                <a:spcPct val="95000"/>
              </a:lnSpc>
              <a:spcBef>
                <a:spcPct val="100000"/>
              </a:spcBef>
              <a:buClr>
                <a:srgbClr val="C00000"/>
              </a:buClr>
              <a:buSzPct val="110000"/>
              <a:buFont typeface="Arial" charset="0"/>
              <a:buChar char="•"/>
              <a:tabLst>
                <a:tab pos="6629400" algn="l"/>
              </a:tabLst>
            </a:pPr>
            <a:r>
              <a:rPr lang="es-ES" sz="1400" b="1" dirty="0">
                <a:latin typeface="Tahoma" charset="0"/>
                <a:cs typeface="Tahoma" charset="0"/>
                <a:sym typeface="Wingdings" charset="0"/>
              </a:rPr>
              <a:t>Aumento del riesgo directivo</a:t>
            </a:r>
            <a:r>
              <a:rPr lang="es-ES" sz="1400" dirty="0">
                <a:latin typeface="Tahoma" charset="0"/>
                <a:cs typeface="Tahoma" charset="0"/>
                <a:sym typeface="Wingdings" charset="0"/>
              </a:rPr>
              <a:t>. En los últimos 20 años se ha triplicado el número de reclamaciones, incentivadas por las últimas reformas de la Ley 31/2014 de Sociedades de Capital, que ponen el acento en los deberes y responsabilidades adquiridas por directivos y administradores en la gestión de sociedades. </a:t>
            </a:r>
            <a:r>
              <a:rPr lang="es-ES_tradnl" sz="1400" dirty="0"/>
              <a:t>Los administradores y altos cargos deberían ser conscientes de la tendencia general registrada en España hacia una mayor exigencia de responsabilidad en el ejercicio de sus funciones.“</a:t>
            </a:r>
            <a:endParaRPr lang="en-GB" sz="1400" dirty="0"/>
          </a:p>
          <a:p>
            <a:pPr marL="285750" indent="-285750" algn="just" eaLnBrk="0" hangingPunct="0">
              <a:lnSpc>
                <a:spcPct val="95000"/>
              </a:lnSpc>
              <a:spcBef>
                <a:spcPct val="100000"/>
              </a:spcBef>
              <a:buClr>
                <a:srgbClr val="C00000"/>
              </a:buClr>
              <a:buSzPct val="110000"/>
              <a:buFont typeface="Arial" charset="0"/>
              <a:buChar char="•"/>
              <a:tabLst>
                <a:tab pos="6629400" algn="l"/>
              </a:tabLst>
            </a:pPr>
            <a:r>
              <a:rPr lang="es-ES" sz="1400" dirty="0">
                <a:latin typeface="Tahoma" charset="0"/>
                <a:cs typeface="Tahoma" charset="0"/>
                <a:sym typeface="Wingdings" charset="0"/>
              </a:rPr>
              <a:t>El seguros de  D&amp;O protege a los administradores sociales de las compañías, su </a:t>
            </a:r>
            <a:r>
              <a:rPr lang="es-ES" sz="1400" b="1" dirty="0">
                <a:latin typeface="Tahoma" charset="0"/>
                <a:cs typeface="Tahoma" charset="0"/>
                <a:sym typeface="Wingdings" charset="0"/>
              </a:rPr>
              <a:t>patrimonio</a:t>
            </a:r>
            <a:r>
              <a:rPr lang="es-ES" sz="1400" dirty="0">
                <a:latin typeface="Tahoma" charset="0"/>
                <a:cs typeface="Tahoma" charset="0"/>
                <a:sym typeface="Wingdings" charset="0"/>
              </a:rPr>
              <a:t> y los </a:t>
            </a:r>
            <a:r>
              <a:rPr lang="es-ES" sz="1400" b="1" dirty="0">
                <a:latin typeface="Tahoma" charset="0"/>
                <a:cs typeface="Tahoma" charset="0"/>
                <a:sym typeface="Wingdings" charset="0"/>
              </a:rPr>
              <a:t>intereses  de las empresas</a:t>
            </a:r>
          </a:p>
          <a:p>
            <a:pPr marL="285750" indent="-285750" algn="just" eaLnBrk="0" hangingPunct="0">
              <a:lnSpc>
                <a:spcPct val="95000"/>
              </a:lnSpc>
              <a:spcBef>
                <a:spcPct val="100000"/>
              </a:spcBef>
              <a:buClr>
                <a:srgbClr val="C00000"/>
              </a:buClr>
              <a:buSzPct val="110000"/>
              <a:buFont typeface="Arial" charset="0"/>
              <a:buChar char="•"/>
              <a:tabLst>
                <a:tab pos="6629400" algn="l"/>
              </a:tabLst>
            </a:pPr>
            <a:r>
              <a:rPr lang="es-ES" sz="1400" dirty="0">
                <a:latin typeface="Tahoma" charset="0"/>
                <a:cs typeface="Tahoma" charset="0"/>
                <a:sym typeface="Wingdings" charset="0"/>
              </a:rPr>
              <a:t>Las empresas que contratan los seguros de D&amp;O suelen ser </a:t>
            </a:r>
            <a:r>
              <a:rPr lang="es-ES" sz="1400" b="1" dirty="0">
                <a:latin typeface="Tahoma" charset="0"/>
                <a:cs typeface="Tahoma" charset="0"/>
                <a:sym typeface="Wingdings" charset="0"/>
              </a:rPr>
              <a:t>pymes y </a:t>
            </a:r>
            <a:r>
              <a:rPr lang="es-ES" sz="1400" b="1" dirty="0" err="1">
                <a:latin typeface="Tahoma" charset="0"/>
                <a:cs typeface="Tahoma" charset="0"/>
                <a:sym typeface="Wingdings" charset="0"/>
              </a:rPr>
              <a:t>micropymes</a:t>
            </a:r>
            <a:r>
              <a:rPr lang="es-ES" sz="1400" b="1" dirty="0">
                <a:latin typeface="Tahoma" charset="0"/>
                <a:cs typeface="Tahoma" charset="0"/>
                <a:sym typeface="Wingdings" charset="0"/>
              </a:rPr>
              <a:t> </a:t>
            </a:r>
            <a:r>
              <a:rPr lang="es-ES" sz="1400" dirty="0">
                <a:latin typeface="Tahoma" charset="0"/>
                <a:cs typeface="Tahoma" charset="0"/>
                <a:sym typeface="Wingdings" charset="0"/>
              </a:rPr>
              <a:t>de tipo familiar, que operan sobre todo en el sector servicios</a:t>
            </a:r>
          </a:p>
          <a:p>
            <a:pPr marL="285750" indent="-285750" algn="just" eaLnBrk="0" hangingPunct="0">
              <a:lnSpc>
                <a:spcPct val="95000"/>
              </a:lnSpc>
              <a:spcBef>
                <a:spcPct val="100000"/>
              </a:spcBef>
              <a:buClr>
                <a:srgbClr val="C00000"/>
              </a:buClr>
              <a:buSzPct val="110000"/>
              <a:buFont typeface="Arial" charset="0"/>
              <a:buChar char="•"/>
              <a:tabLst>
                <a:tab pos="6629400" algn="l"/>
              </a:tabLst>
            </a:pPr>
            <a:r>
              <a:rPr lang="es-ES" sz="1400" dirty="0">
                <a:latin typeface="Tahoma" charset="0"/>
                <a:cs typeface="Tahoma" charset="0"/>
                <a:sym typeface="Wingdings" charset="0"/>
              </a:rPr>
              <a:t>En su mayoría son compañías que tienen una facturación por debajo de los </a:t>
            </a:r>
            <a:r>
              <a:rPr lang="es-ES" sz="1400" b="1" dirty="0">
                <a:latin typeface="Tahoma" charset="0"/>
                <a:cs typeface="Tahoma" charset="0"/>
                <a:sym typeface="Wingdings" charset="0"/>
              </a:rPr>
              <a:t>25 millones de euros</a:t>
            </a:r>
          </a:p>
          <a:p>
            <a:pPr marL="285750" indent="-285750" algn="just" eaLnBrk="0" hangingPunct="0">
              <a:lnSpc>
                <a:spcPct val="95000"/>
              </a:lnSpc>
              <a:spcBef>
                <a:spcPct val="100000"/>
              </a:spcBef>
              <a:buSzPct val="110000"/>
              <a:buFont typeface="Arial" charset="0"/>
              <a:buChar char="•"/>
              <a:tabLst>
                <a:tab pos="6629400" algn="l"/>
              </a:tabLst>
            </a:pPr>
            <a:endParaRPr lang="es-ES" sz="1200" b="1" dirty="0">
              <a:latin typeface="Tahoma" charset="0"/>
              <a:cs typeface="Tahoma" charset="0"/>
              <a:sym typeface="Wingdings" charset="0"/>
            </a:endParaRPr>
          </a:p>
        </p:txBody>
      </p:sp>
      <p:sp>
        <p:nvSpPr>
          <p:cNvPr id="7" name="Text Placeholder 2"/>
          <p:cNvSpPr txBox="1">
            <a:spLocks/>
          </p:cNvSpPr>
          <p:nvPr/>
        </p:nvSpPr>
        <p:spPr bwMode="auto">
          <a:xfrm>
            <a:off x="693684" y="629361"/>
            <a:ext cx="4725987" cy="358775"/>
          </a:xfrm>
          <a:prstGeom prst="rect">
            <a:avLst/>
          </a:prstGeom>
          <a:solidFill>
            <a:srgbClr val="B7123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spcBef>
                <a:spcPts val="9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  <a:cs typeface="Tahoma" pitchFamily="34" charset="0"/>
              </a:defRPr>
            </a:lvl1pPr>
            <a:lvl2pPr marL="466725" indent="-250825" eaLnBrk="0" hangingPunct="0">
              <a:spcBef>
                <a:spcPts val="300"/>
              </a:spcBef>
              <a:buFont typeface="Lucida Grande" charset="0"/>
              <a:buChar char="–"/>
              <a:defRPr sz="24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719138" indent="-250825" eaLnBrk="0" hangingPunct="0">
              <a:spcBef>
                <a:spcPts val="300"/>
              </a:spcBef>
              <a:buFont typeface="Lucida Grande" charset="0"/>
              <a:buChar char="–"/>
              <a:defRPr sz="24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719138" indent="-250825" eaLnBrk="0" hangingPunct="0">
              <a:spcBef>
                <a:spcPts val="300"/>
              </a:spcBef>
              <a:buFont typeface="Lucida Grande" charset="0"/>
              <a:buChar char="–"/>
              <a:defRPr sz="24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719138" indent="-250825" eaLnBrk="0" hangingPunct="0">
              <a:spcBef>
                <a:spcPts val="300"/>
              </a:spcBef>
              <a:buFont typeface="Lucida Grande" charset="0"/>
              <a:buChar char="–"/>
              <a:defRPr sz="24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5pPr>
            <a:lvl6pPr marL="1176338" indent="-250825" defTabSz="457200" eaLnBrk="0" fontAlgn="base" hangingPunct="0">
              <a:spcBef>
                <a:spcPts val="300"/>
              </a:spcBef>
              <a:spcAft>
                <a:spcPct val="0"/>
              </a:spcAft>
              <a:buFont typeface="Lucida Grande" charset="0"/>
              <a:buChar char="–"/>
              <a:defRPr sz="24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6pPr>
            <a:lvl7pPr marL="1633538" indent="-250825" defTabSz="457200" eaLnBrk="0" fontAlgn="base" hangingPunct="0">
              <a:spcBef>
                <a:spcPts val="300"/>
              </a:spcBef>
              <a:spcAft>
                <a:spcPct val="0"/>
              </a:spcAft>
              <a:buFont typeface="Lucida Grande" charset="0"/>
              <a:buChar char="–"/>
              <a:defRPr sz="24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7pPr>
            <a:lvl8pPr marL="2090738" indent="-250825" defTabSz="457200" eaLnBrk="0" fontAlgn="base" hangingPunct="0">
              <a:spcBef>
                <a:spcPts val="300"/>
              </a:spcBef>
              <a:spcAft>
                <a:spcPct val="0"/>
              </a:spcAft>
              <a:buFont typeface="Lucida Grande" charset="0"/>
              <a:buChar char="–"/>
              <a:defRPr sz="24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8pPr>
            <a:lvl9pPr marL="2547938" indent="-250825" defTabSz="457200" eaLnBrk="0" fontAlgn="base" hangingPunct="0">
              <a:spcBef>
                <a:spcPts val="300"/>
              </a:spcBef>
              <a:spcAft>
                <a:spcPct val="0"/>
              </a:spcAft>
              <a:buFont typeface="Lucida Grande" charset="0"/>
              <a:buChar char="–"/>
              <a:defRPr sz="24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n-US" sz="1200" b="1" dirty="0">
                <a:solidFill>
                  <a:schemeClr val="bg1"/>
                </a:solidFill>
              </a:rPr>
              <a:t>    ANALISIS DEL MERCADO</a:t>
            </a:r>
            <a:endParaRPr lang="es-ES" altLang="en-US" sz="1400" b="1" dirty="0">
              <a:solidFill>
                <a:schemeClr val="bg1"/>
              </a:solidFill>
            </a:endParaRPr>
          </a:p>
        </p:txBody>
      </p:sp>
      <p:sp>
        <p:nvSpPr>
          <p:cNvPr id="9" name="Slide Number Placeholder 4"/>
          <p:cNvSpPr txBox="1">
            <a:spLocks noGrp="1"/>
          </p:cNvSpPr>
          <p:nvPr/>
        </p:nvSpPr>
        <p:spPr bwMode="auto">
          <a:xfrm>
            <a:off x="-3175" y="6591300"/>
            <a:ext cx="8763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9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  <a:cs typeface="Tahoma" pitchFamily="34" charset="0"/>
              </a:defRPr>
            </a:lvl1pPr>
            <a:lvl2pPr marL="742950" indent="-285750" eaLnBrk="0" hangingPunct="0">
              <a:spcBef>
                <a:spcPts val="300"/>
              </a:spcBef>
              <a:buFont typeface="Lucida Grande" charset="0"/>
              <a:buChar char="–"/>
              <a:defRPr sz="24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1143000" indent="-228600" eaLnBrk="0" hangingPunct="0">
              <a:spcBef>
                <a:spcPts val="300"/>
              </a:spcBef>
              <a:buFont typeface="Lucida Grande" charset="0"/>
              <a:buChar char="–"/>
              <a:defRPr sz="24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600200" indent="-228600" eaLnBrk="0" hangingPunct="0">
              <a:spcBef>
                <a:spcPts val="300"/>
              </a:spcBef>
              <a:buFont typeface="Lucida Grande" charset="0"/>
              <a:buChar char="–"/>
              <a:defRPr sz="24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2057400" indent="-228600" eaLnBrk="0" hangingPunct="0">
              <a:spcBef>
                <a:spcPts val="300"/>
              </a:spcBef>
              <a:buFont typeface="Lucida Grande" charset="0"/>
              <a:buChar char="–"/>
              <a:defRPr sz="24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5pPr>
            <a:lvl6pPr marL="2514600" indent="-228600" defTabSz="457200" eaLnBrk="0" fontAlgn="base" hangingPunct="0">
              <a:spcBef>
                <a:spcPts val="300"/>
              </a:spcBef>
              <a:spcAft>
                <a:spcPct val="0"/>
              </a:spcAft>
              <a:buFont typeface="Lucida Grande" charset="0"/>
              <a:buChar char="–"/>
              <a:defRPr sz="24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6pPr>
            <a:lvl7pPr marL="2971800" indent="-228600" defTabSz="457200" eaLnBrk="0" fontAlgn="base" hangingPunct="0">
              <a:spcBef>
                <a:spcPts val="300"/>
              </a:spcBef>
              <a:spcAft>
                <a:spcPct val="0"/>
              </a:spcAft>
              <a:buFont typeface="Lucida Grande" charset="0"/>
              <a:buChar char="–"/>
              <a:defRPr sz="24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7pPr>
            <a:lvl8pPr marL="3429000" indent="-228600" defTabSz="457200" eaLnBrk="0" fontAlgn="base" hangingPunct="0">
              <a:spcBef>
                <a:spcPts val="300"/>
              </a:spcBef>
              <a:spcAft>
                <a:spcPct val="0"/>
              </a:spcAft>
              <a:buFont typeface="Lucida Grande" charset="0"/>
              <a:buChar char="–"/>
              <a:defRPr sz="24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8pPr>
            <a:lvl9pPr marL="3886200" indent="-228600" defTabSz="457200" eaLnBrk="0" fontAlgn="base" hangingPunct="0">
              <a:spcBef>
                <a:spcPts val="300"/>
              </a:spcBef>
              <a:spcAft>
                <a:spcPct val="0"/>
              </a:spcAft>
              <a:buFont typeface="Lucida Grande" charset="0"/>
              <a:buChar char="–"/>
              <a:defRPr sz="24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743DBDF-2A2E-4BF9-BF98-00D648A379E3}" type="slidenum">
              <a:rPr lang="en-GB" altLang="en-US" sz="800">
                <a:solidFill>
                  <a:srgbClr val="9E9E9F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en-GB" altLang="en-US" sz="800" dirty="0">
              <a:solidFill>
                <a:srgbClr val="9E9E9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984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/>
          </p:cNvSpPr>
          <p:nvPr>
            <p:ph type="title" sz="quarter" idx="4294967295"/>
          </p:nvPr>
        </p:nvSpPr>
        <p:spPr/>
        <p:txBody>
          <a:bodyPr/>
          <a:lstStyle/>
          <a:p>
            <a:pPr>
              <a:buClr>
                <a:srgbClr val="C00000"/>
              </a:buClr>
            </a:pPr>
            <a:r>
              <a:rPr lang="es-ES" sz="3200" dirty="0">
                <a:latin typeface="Tahoma" pitchFamily="34" charset="0"/>
                <a:cs typeface="Tahoma" pitchFamily="34" charset="0"/>
              </a:rPr>
              <a:t>Ámbito Territorial</a:t>
            </a:r>
            <a:endParaRPr lang="en-US" sz="32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01731" name="Rectangle 3"/>
          <p:cNvSpPr>
            <a:spLocks noGrp="1"/>
          </p:cNvSpPr>
          <p:nvPr>
            <p:ph sz="quarter" idx="4294967295"/>
          </p:nvPr>
        </p:nvSpPr>
        <p:spPr>
          <a:xfrm>
            <a:off x="266700" y="1601788"/>
            <a:ext cx="4240213" cy="2190750"/>
          </a:xfrm>
        </p:spPr>
        <p:txBody>
          <a:bodyPr/>
          <a:lstStyle/>
          <a:p>
            <a:pPr algn="just">
              <a:lnSpc>
                <a:spcPts val="2500"/>
              </a:lnSpc>
              <a:buClr>
                <a:srgbClr val="C00000"/>
              </a:buClr>
            </a:pPr>
            <a:r>
              <a:rPr lang="es-ES" sz="1800" dirty="0">
                <a:latin typeface="Tahoma" pitchFamily="34" charset="0"/>
                <a:cs typeface="Tahoma" pitchFamily="34" charset="0"/>
              </a:rPr>
              <a:t>El reclamante La Patente es Mía, Ltd. reclama en Reino Unido a Contenedores Españoles de Plástico, S.A. por la fabricación con infracción de patente que tiene el reclamante. </a:t>
            </a:r>
            <a:endParaRPr lang="en-US" sz="18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01732" name="Rectangle 4"/>
          <p:cNvSpPr>
            <a:spLocks noGrp="1"/>
          </p:cNvSpPr>
          <p:nvPr>
            <p:ph sz="quarter" idx="4294967295"/>
          </p:nvPr>
        </p:nvSpPr>
        <p:spPr>
          <a:xfrm>
            <a:off x="266700" y="3549650"/>
            <a:ext cx="4240213" cy="2587625"/>
          </a:xfrm>
        </p:spPr>
        <p:txBody>
          <a:bodyPr/>
          <a:lstStyle/>
          <a:p>
            <a:pPr algn="just">
              <a:lnSpc>
                <a:spcPts val="2500"/>
              </a:lnSpc>
              <a:buClr>
                <a:srgbClr val="C00000"/>
              </a:buClr>
            </a:pPr>
            <a:r>
              <a:rPr lang="es-ES" sz="1800" dirty="0">
                <a:latin typeface="Tahoma" pitchFamily="34" charset="0"/>
                <a:cs typeface="Tahoma" pitchFamily="34" charset="0"/>
              </a:rPr>
              <a:t>En este caso, se reclamó también contra el administrador por una supuesta falta de gestión: él dio órdenes expresas para fabricar y distribuir el producto</a:t>
            </a:r>
            <a:endParaRPr lang="en-US" sz="18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01733" name="Rectangle 5"/>
          <p:cNvSpPr>
            <a:spLocks noGrp="1"/>
          </p:cNvSpPr>
          <p:nvPr>
            <p:ph sz="quarter" idx="4294967295"/>
          </p:nvPr>
        </p:nvSpPr>
        <p:spPr>
          <a:xfrm>
            <a:off x="4665663" y="3944938"/>
            <a:ext cx="4240212" cy="2192337"/>
          </a:xfrm>
        </p:spPr>
        <p:txBody>
          <a:bodyPr/>
          <a:lstStyle/>
          <a:p>
            <a:pPr algn="just">
              <a:lnSpc>
                <a:spcPts val="2500"/>
              </a:lnSpc>
              <a:buClr>
                <a:srgbClr val="C00000"/>
              </a:buClr>
            </a:pPr>
            <a:r>
              <a:rPr lang="es-ES" sz="1800" dirty="0">
                <a:latin typeface="Tahoma" pitchFamily="34" charset="0"/>
                <a:cs typeface="Tahoma" pitchFamily="34" charset="0"/>
              </a:rPr>
              <a:t>Al final se llegó a un acuerdo extrajudicial de 50 mil €</a:t>
            </a:r>
            <a:endParaRPr lang="en-US" sz="180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01734" name="Picture 6" descr="Picture of Green Traffic Lights - Free Pictures - FreeFoto.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48350" y="1601788"/>
            <a:ext cx="1298575" cy="1947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55575" y="6494463"/>
            <a:ext cx="876300" cy="277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9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defRPr>
            </a:lvl1pPr>
            <a:lvl2pPr marL="742950" indent="-285750" eaLnBrk="0" hangingPunct="0">
              <a:spcBef>
                <a:spcPts val="300"/>
              </a:spcBef>
              <a:buFont typeface="Lucida Grande" charset="0"/>
              <a:buChar char="–"/>
              <a:defRPr sz="24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1143000" indent="-228600" eaLnBrk="0" hangingPunct="0">
              <a:spcBef>
                <a:spcPts val="300"/>
              </a:spcBef>
              <a:buFont typeface="Lucida Grande" charset="0"/>
              <a:buChar char="–"/>
              <a:defRPr sz="24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600200" indent="-228600" eaLnBrk="0" hangingPunct="0">
              <a:spcBef>
                <a:spcPts val="300"/>
              </a:spcBef>
              <a:buFont typeface="Lucida Grande" charset="0"/>
              <a:buChar char="–"/>
              <a:defRPr sz="24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2057400" indent="-228600" eaLnBrk="0" hangingPunct="0">
              <a:spcBef>
                <a:spcPts val="300"/>
              </a:spcBef>
              <a:buFont typeface="Lucida Grande" charset="0"/>
              <a:buChar char="–"/>
              <a:defRPr sz="24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5pPr>
            <a:lvl6pPr marL="2514600" indent="-228600" defTabSz="457200" eaLnBrk="0" fontAlgn="base" hangingPunct="0">
              <a:spcBef>
                <a:spcPts val="300"/>
              </a:spcBef>
              <a:spcAft>
                <a:spcPct val="0"/>
              </a:spcAft>
              <a:buFont typeface="Lucida Grande" charset="0"/>
              <a:buChar char="–"/>
              <a:defRPr sz="24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6pPr>
            <a:lvl7pPr marL="2971800" indent="-228600" defTabSz="457200" eaLnBrk="0" fontAlgn="base" hangingPunct="0">
              <a:spcBef>
                <a:spcPts val="300"/>
              </a:spcBef>
              <a:spcAft>
                <a:spcPct val="0"/>
              </a:spcAft>
              <a:buFont typeface="Lucida Grande" charset="0"/>
              <a:buChar char="–"/>
              <a:defRPr sz="24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7pPr>
            <a:lvl8pPr marL="3429000" indent="-228600" defTabSz="457200" eaLnBrk="0" fontAlgn="base" hangingPunct="0">
              <a:spcBef>
                <a:spcPts val="300"/>
              </a:spcBef>
              <a:spcAft>
                <a:spcPct val="0"/>
              </a:spcAft>
              <a:buFont typeface="Lucida Grande" charset="0"/>
              <a:buChar char="–"/>
              <a:defRPr sz="24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8pPr>
            <a:lvl9pPr marL="3886200" indent="-228600" defTabSz="457200" eaLnBrk="0" fontAlgn="base" hangingPunct="0">
              <a:spcBef>
                <a:spcPts val="300"/>
              </a:spcBef>
              <a:spcAft>
                <a:spcPct val="0"/>
              </a:spcAft>
              <a:buFont typeface="Lucida Grande" charset="0"/>
              <a:buChar char="–"/>
              <a:defRPr sz="24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00000"/>
              </a:buClr>
              <a:buFontTx/>
              <a:buNone/>
            </a:pPr>
            <a:fld id="{1153D4A6-2F68-4C53-839A-75F72662E4ED}" type="slidenum">
              <a:rPr lang="en-GB" altLang="en-US" sz="800" b="0">
                <a:solidFill>
                  <a:srgbClr val="9E9E9F"/>
                </a:solidFill>
              </a:rPr>
              <a:pPr eaLnBrk="1" hangingPunct="1">
                <a:spcBef>
                  <a:spcPct val="0"/>
                </a:spcBef>
                <a:buClr>
                  <a:srgbClr val="C00000"/>
                </a:buClr>
                <a:buFontTx/>
                <a:buNone/>
              </a:pPr>
              <a:t>20</a:t>
            </a:fld>
            <a:endParaRPr lang="en-GB" altLang="en-US" sz="800" b="0" dirty="0">
              <a:solidFill>
                <a:srgbClr val="9E9E9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4540782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/>
          </p:cNvSpPr>
          <p:nvPr>
            <p:ph type="title" sz="quarter" idx="4294967295"/>
          </p:nvPr>
        </p:nvSpPr>
        <p:spPr/>
        <p:txBody>
          <a:bodyPr/>
          <a:lstStyle/>
          <a:p>
            <a:r>
              <a:rPr lang="es-ES" sz="3200" dirty="0">
                <a:latin typeface="Tahoma" pitchFamily="34" charset="0"/>
                <a:cs typeface="Tahoma" pitchFamily="34" charset="0"/>
              </a:rPr>
              <a:t>Responsabilidad Tributaria</a:t>
            </a:r>
            <a:endParaRPr lang="en-US" sz="32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10947" name="Rectangle 3"/>
          <p:cNvSpPr>
            <a:spLocks noGrp="1"/>
          </p:cNvSpPr>
          <p:nvPr>
            <p:ph sz="quarter" idx="4294967295"/>
          </p:nvPr>
        </p:nvSpPr>
        <p:spPr>
          <a:xfrm>
            <a:off x="266700" y="1601788"/>
            <a:ext cx="4240213" cy="2190750"/>
          </a:xfrm>
        </p:spPr>
        <p:txBody>
          <a:bodyPr/>
          <a:lstStyle/>
          <a:p>
            <a:pPr algn="just">
              <a:lnSpc>
                <a:spcPts val="2300"/>
              </a:lnSpc>
              <a:buClr>
                <a:srgbClr val="C00000"/>
              </a:buClr>
            </a:pPr>
            <a:r>
              <a:rPr lang="es-ES_tradnl" sz="1800" dirty="0">
                <a:latin typeface="Tahoma" pitchFamily="34" charset="0"/>
                <a:cs typeface="Tahoma" pitchFamily="34" charset="0"/>
              </a:rPr>
              <a:t>El grupo de sociedades Holding, S.A. dejó inactiva de forma temporal a una filial, Sin Actividad, S.L.</a:t>
            </a:r>
          </a:p>
          <a:p>
            <a:pPr algn="just">
              <a:lnSpc>
                <a:spcPts val="2300"/>
              </a:lnSpc>
              <a:spcBef>
                <a:spcPts val="1500"/>
              </a:spcBef>
              <a:buClr>
                <a:srgbClr val="C00000"/>
              </a:buClr>
            </a:pPr>
            <a:r>
              <a:rPr lang="es-ES_tradnl" sz="1800" dirty="0">
                <a:latin typeface="Tahoma" pitchFamily="34" charset="0"/>
                <a:cs typeface="Tahoma" pitchFamily="34" charset="0"/>
              </a:rPr>
              <a:t>Por descuido, se dejaron de presentar las declaraciones tributarias del Impuesto de Sociedades y del IVA de la filial inactiva</a:t>
            </a:r>
          </a:p>
        </p:txBody>
      </p:sp>
      <p:sp>
        <p:nvSpPr>
          <p:cNvPr id="210948" name="Rectangle 4"/>
          <p:cNvSpPr>
            <a:spLocks noGrp="1"/>
          </p:cNvSpPr>
          <p:nvPr>
            <p:ph sz="quarter" idx="4294967295"/>
          </p:nvPr>
        </p:nvSpPr>
        <p:spPr>
          <a:xfrm>
            <a:off x="266700" y="3944938"/>
            <a:ext cx="4240213" cy="2192337"/>
          </a:xfrm>
        </p:spPr>
        <p:txBody>
          <a:bodyPr/>
          <a:lstStyle/>
          <a:p>
            <a:pPr algn="just">
              <a:lnSpc>
                <a:spcPts val="2300"/>
              </a:lnSpc>
              <a:buClr>
                <a:srgbClr val="C00000"/>
              </a:buClr>
            </a:pPr>
            <a:r>
              <a:rPr lang="es-ES" sz="1800" dirty="0">
                <a:latin typeface="Tahoma" pitchFamily="34" charset="0"/>
                <a:cs typeface="Tahoma" pitchFamily="34" charset="0"/>
              </a:rPr>
              <a:t>La Agencia Tributaria reclamó en primera instancia contra Sin Actividad, S.L., sin éxito</a:t>
            </a:r>
          </a:p>
          <a:p>
            <a:pPr algn="just">
              <a:lnSpc>
                <a:spcPts val="2300"/>
              </a:lnSpc>
              <a:spcBef>
                <a:spcPts val="1500"/>
              </a:spcBef>
              <a:buClr>
                <a:srgbClr val="C00000"/>
              </a:buClr>
            </a:pPr>
            <a:r>
              <a:rPr lang="es-ES_tradnl" sz="1800" dirty="0">
                <a:latin typeface="Tahoma" pitchFamily="34" charset="0"/>
                <a:cs typeface="Tahoma" pitchFamily="34" charset="0"/>
              </a:rPr>
              <a:t>Subsidiariamente, la Agencia Tributaria reclamó contra el administrador la deuda tributaria pendiente y los intereses de demora</a:t>
            </a:r>
            <a:endParaRPr lang="en-US" sz="18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10949" name="Rectangle 5"/>
          <p:cNvSpPr>
            <a:spLocks noGrp="1"/>
          </p:cNvSpPr>
          <p:nvPr>
            <p:ph sz="quarter" idx="4294967295"/>
          </p:nvPr>
        </p:nvSpPr>
        <p:spPr>
          <a:xfrm>
            <a:off x="4665663" y="3944938"/>
            <a:ext cx="4240212" cy="2192337"/>
          </a:xfrm>
        </p:spPr>
        <p:txBody>
          <a:bodyPr/>
          <a:lstStyle/>
          <a:p>
            <a:pPr algn="just">
              <a:lnSpc>
                <a:spcPts val="2300"/>
              </a:lnSpc>
              <a:buClr>
                <a:srgbClr val="C00000"/>
              </a:buClr>
            </a:pPr>
            <a:r>
              <a:rPr lang="es-ES" sz="1800" dirty="0">
                <a:latin typeface="Tahoma" pitchFamily="34" charset="0"/>
                <a:cs typeface="Tahoma" pitchFamily="34" charset="0"/>
              </a:rPr>
              <a:t>El administrador </a:t>
            </a:r>
            <a:r>
              <a:rPr lang="es-ES_tradnl" sz="1800" dirty="0">
                <a:latin typeface="Tahoma" pitchFamily="34" charset="0"/>
                <a:cs typeface="Tahoma" pitchFamily="34" charset="0"/>
              </a:rPr>
              <a:t>no promovió la disolución de la sociedad inactiva, incumpliendo el deber de administración diligente</a:t>
            </a:r>
            <a:endParaRPr lang="en-US" sz="1800" dirty="0">
              <a:latin typeface="Tahoma" pitchFamily="34" charset="0"/>
              <a:cs typeface="Tahoma" pitchFamily="34" charset="0"/>
            </a:endParaRPr>
          </a:p>
          <a:p>
            <a:pPr algn="just">
              <a:lnSpc>
                <a:spcPts val="2300"/>
              </a:lnSpc>
              <a:spcBef>
                <a:spcPts val="1500"/>
              </a:spcBef>
              <a:buClr>
                <a:srgbClr val="C00000"/>
              </a:buClr>
            </a:pPr>
            <a:r>
              <a:rPr lang="es-ES" sz="1800" dirty="0">
                <a:latin typeface="Tahoma" pitchFamily="34" charset="0"/>
                <a:cs typeface="Tahoma" pitchFamily="34" charset="0"/>
              </a:rPr>
              <a:t>El importe total del siniestro ascendió a unos 75 mil €</a:t>
            </a:r>
            <a:endParaRPr lang="en-US" sz="180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10950" name="Picture 6" descr="Picture of Green Traffic Lights - Free Pictures - FreeFoto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48350" y="1601788"/>
            <a:ext cx="1298575" cy="1947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55575" y="6494463"/>
            <a:ext cx="876300" cy="277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9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defRPr>
            </a:lvl1pPr>
            <a:lvl2pPr marL="742950" indent="-285750" eaLnBrk="0" hangingPunct="0">
              <a:spcBef>
                <a:spcPts val="300"/>
              </a:spcBef>
              <a:buFont typeface="Lucida Grande" charset="0"/>
              <a:buChar char="–"/>
              <a:defRPr sz="24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1143000" indent="-228600" eaLnBrk="0" hangingPunct="0">
              <a:spcBef>
                <a:spcPts val="300"/>
              </a:spcBef>
              <a:buFont typeface="Lucida Grande" charset="0"/>
              <a:buChar char="–"/>
              <a:defRPr sz="24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600200" indent="-228600" eaLnBrk="0" hangingPunct="0">
              <a:spcBef>
                <a:spcPts val="300"/>
              </a:spcBef>
              <a:buFont typeface="Lucida Grande" charset="0"/>
              <a:buChar char="–"/>
              <a:defRPr sz="24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2057400" indent="-228600" eaLnBrk="0" hangingPunct="0">
              <a:spcBef>
                <a:spcPts val="300"/>
              </a:spcBef>
              <a:buFont typeface="Lucida Grande" charset="0"/>
              <a:buChar char="–"/>
              <a:defRPr sz="24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5pPr>
            <a:lvl6pPr marL="2514600" indent="-228600" defTabSz="457200" eaLnBrk="0" fontAlgn="base" hangingPunct="0">
              <a:spcBef>
                <a:spcPts val="300"/>
              </a:spcBef>
              <a:spcAft>
                <a:spcPct val="0"/>
              </a:spcAft>
              <a:buFont typeface="Lucida Grande" charset="0"/>
              <a:buChar char="–"/>
              <a:defRPr sz="24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6pPr>
            <a:lvl7pPr marL="2971800" indent="-228600" defTabSz="457200" eaLnBrk="0" fontAlgn="base" hangingPunct="0">
              <a:spcBef>
                <a:spcPts val="300"/>
              </a:spcBef>
              <a:spcAft>
                <a:spcPct val="0"/>
              </a:spcAft>
              <a:buFont typeface="Lucida Grande" charset="0"/>
              <a:buChar char="–"/>
              <a:defRPr sz="24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7pPr>
            <a:lvl8pPr marL="3429000" indent="-228600" defTabSz="457200" eaLnBrk="0" fontAlgn="base" hangingPunct="0">
              <a:spcBef>
                <a:spcPts val="300"/>
              </a:spcBef>
              <a:spcAft>
                <a:spcPct val="0"/>
              </a:spcAft>
              <a:buFont typeface="Lucida Grande" charset="0"/>
              <a:buChar char="–"/>
              <a:defRPr sz="24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8pPr>
            <a:lvl9pPr marL="3886200" indent="-228600" defTabSz="457200" eaLnBrk="0" fontAlgn="base" hangingPunct="0">
              <a:spcBef>
                <a:spcPts val="300"/>
              </a:spcBef>
              <a:spcAft>
                <a:spcPct val="0"/>
              </a:spcAft>
              <a:buFont typeface="Lucida Grande" charset="0"/>
              <a:buChar char="–"/>
              <a:defRPr sz="24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9pPr>
          </a:lstStyle>
          <a:p>
            <a:pPr marL="171450" indent="-171450" eaLnBrk="1" hangingPunct="1">
              <a:spcBef>
                <a:spcPct val="0"/>
              </a:spcBef>
              <a:buClr>
                <a:srgbClr val="C00000"/>
              </a:buClr>
            </a:pPr>
            <a:fld id="{1153D4A6-2F68-4C53-839A-75F72662E4ED}" type="slidenum">
              <a:rPr lang="en-GB" altLang="en-US" sz="800" b="0">
                <a:solidFill>
                  <a:srgbClr val="9E9E9F"/>
                </a:solidFill>
              </a:rPr>
              <a:pPr marL="171450" indent="-171450" eaLnBrk="1" hangingPunct="1">
                <a:spcBef>
                  <a:spcPct val="0"/>
                </a:spcBef>
                <a:buClr>
                  <a:srgbClr val="C00000"/>
                </a:buClr>
              </a:pPr>
              <a:t>21</a:t>
            </a:fld>
            <a:endParaRPr lang="en-GB" altLang="en-US" sz="800" b="0" dirty="0">
              <a:solidFill>
                <a:srgbClr val="9E9E9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9294929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xmlns="" id="{D19C80E1-24D7-4D8D-A748-967B17FCE503}"/>
              </a:ext>
            </a:extLst>
          </p:cNvPr>
          <p:cNvSpPr>
            <a:spLocks noGrp="1"/>
          </p:cNvSpPr>
          <p:nvPr>
            <p:ph type="title" sz="quarter" idx="4294967295"/>
          </p:nvPr>
        </p:nvSpPr>
        <p:spPr>
          <a:xfrm>
            <a:off x="266700" y="-206375"/>
            <a:ext cx="8896350" cy="1295400"/>
          </a:xfrm>
        </p:spPr>
        <p:txBody>
          <a:bodyPr/>
          <a:lstStyle/>
          <a:p>
            <a:r>
              <a:rPr lang="es-ES" altLang="en-US" sz="360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Acción tributaria solidaria </a:t>
            </a:r>
            <a:endParaRPr lang="en-US" altLang="en-US" sz="3600"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xmlns="" id="{2EA05DDD-D3E6-49C5-A01E-91D9A0B0A838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266700" y="1281113"/>
            <a:ext cx="4240213" cy="2190750"/>
          </a:xfrm>
        </p:spPr>
        <p:txBody>
          <a:bodyPr/>
          <a:lstStyle/>
          <a:p>
            <a:pPr algn="just">
              <a:buClr>
                <a:srgbClr val="B71234"/>
              </a:buClr>
            </a:pPr>
            <a:r>
              <a:rPr lang="es-ES" altLang="en-US" sz="180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Procedimiento administrativo instado por la Agencia Tributaria contra el CEO y el director ejecutivo de un gran grupo de expresas en relación con su responsabilidad solidaria respecto de la deuda de una de sus empresas participadas. </a:t>
            </a:r>
            <a:endParaRPr lang="en-US" altLang="en-US" sz="1800"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</p:txBody>
      </p:sp>
      <p:sp>
        <p:nvSpPr>
          <p:cNvPr id="15364" name="Rectangle 4">
            <a:extLst>
              <a:ext uri="{FF2B5EF4-FFF2-40B4-BE49-F238E27FC236}">
                <a16:creationId xmlns:a16="http://schemas.microsoft.com/office/drawing/2014/main" xmlns="" id="{0EA09AEB-A44C-425A-913D-6E05D37E8677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266700" y="4283075"/>
            <a:ext cx="4240213" cy="2192338"/>
          </a:xfrm>
        </p:spPr>
        <p:txBody>
          <a:bodyPr/>
          <a:lstStyle/>
          <a:p>
            <a:pPr algn="just">
              <a:buClr>
                <a:srgbClr val="B71234"/>
              </a:buClr>
            </a:pPr>
            <a:r>
              <a:rPr lang="es-ES" altLang="en-US" sz="180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La deuda reclamada asciende a cerca de 1 millón de euros</a:t>
            </a:r>
            <a:endParaRPr lang="en-US" altLang="en-US" sz="1800"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</p:txBody>
      </p:sp>
      <p:sp>
        <p:nvSpPr>
          <p:cNvPr id="15365" name="Rectangle 5">
            <a:extLst>
              <a:ext uri="{FF2B5EF4-FFF2-40B4-BE49-F238E27FC236}">
                <a16:creationId xmlns:a16="http://schemas.microsoft.com/office/drawing/2014/main" xmlns="" id="{BDB5545E-6E67-423F-A4D8-FCCCF86D4FBE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4506913" y="3938588"/>
            <a:ext cx="4240212" cy="2192337"/>
          </a:xfrm>
        </p:spPr>
        <p:txBody>
          <a:bodyPr/>
          <a:lstStyle/>
          <a:p>
            <a:pPr algn="just">
              <a:buClr>
                <a:srgbClr val="B71234"/>
              </a:buClr>
              <a:buFont typeface="Wingdings" panose="05000000000000000000" pitchFamily="2" charset="2"/>
              <a:buChar char="ü"/>
            </a:pPr>
            <a:r>
              <a:rPr lang="es-ES" altLang="en-US" sz="180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El asunto se ha rehusado porque la póliza cubre la responsabilidad subsidiaria de los administradores, pero no la solidaria, que se basa en la participación activa (dolosa) de los administradores. </a:t>
            </a:r>
          </a:p>
        </p:txBody>
      </p:sp>
      <p:pic>
        <p:nvPicPr>
          <p:cNvPr id="15366" name="Content Placeholder 6" descr="Picture of Red Traffic Lights - Free Pictures - FreeFoto.com">
            <a:extLst>
              <a:ext uri="{FF2B5EF4-FFF2-40B4-BE49-F238E27FC236}">
                <a16:creationId xmlns:a16="http://schemas.microsoft.com/office/drawing/2014/main" xmlns="" id="{31083E3B-99F4-45CD-BC86-4C83A5DAFCEF}"/>
              </a:ext>
            </a:extLst>
          </p:cNvPr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891"/>
          <a:stretch>
            <a:fillRect/>
          </a:stretch>
        </p:blipFill>
        <p:spPr>
          <a:xfrm>
            <a:off x="6210300" y="1089025"/>
            <a:ext cx="1692275" cy="2282825"/>
          </a:xfrm>
          <a:extLs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367" name="Slide Number Placeholder 4">
            <a:extLst>
              <a:ext uri="{FF2B5EF4-FFF2-40B4-BE49-F238E27FC236}">
                <a16:creationId xmlns:a16="http://schemas.microsoft.com/office/drawing/2014/main" xmlns="" id="{4E50519C-6587-415E-B981-8DB82A18F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247650" y="6296025"/>
            <a:ext cx="876300" cy="277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rgbClr val="9E9E9F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B79D0C07-58F3-4C1B-A3F8-7E12FC79967F}" type="slidenum">
              <a:rPr lang="en-GB" altLang="es-ES" smtClean="0"/>
              <a:pPr eaLnBrk="1" hangingPunct="1">
                <a:spcBef>
                  <a:spcPct val="0"/>
                </a:spcBef>
                <a:buFontTx/>
                <a:buNone/>
              </a:pPr>
              <a:t>22</a:t>
            </a:fld>
            <a:endParaRPr lang="en-GB" altLang="en-US" sz="800" b="0">
              <a:solidFill>
                <a:srgbClr val="9E9E9F"/>
              </a:solidFill>
            </a:endParaRP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/>
          </p:cNvSpPr>
          <p:nvPr>
            <p:ph type="title" sz="quarter" idx="4294967295"/>
          </p:nvPr>
        </p:nvSpPr>
        <p:spPr/>
        <p:txBody>
          <a:bodyPr/>
          <a:lstStyle/>
          <a:p>
            <a:r>
              <a:rPr lang="es-ES" sz="3200" dirty="0">
                <a:latin typeface="Tahoma" pitchFamily="34" charset="0"/>
                <a:cs typeface="Tahoma" pitchFamily="34" charset="0"/>
              </a:rPr>
              <a:t>Gastos de Defensa</a:t>
            </a:r>
            <a:endParaRPr lang="en-US" sz="32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03779" name="Rectangle 3"/>
          <p:cNvSpPr>
            <a:spLocks noGrp="1"/>
          </p:cNvSpPr>
          <p:nvPr>
            <p:ph sz="quarter" idx="4294967295"/>
          </p:nvPr>
        </p:nvSpPr>
        <p:spPr>
          <a:xfrm>
            <a:off x="266700" y="1601788"/>
            <a:ext cx="4240213" cy="2190750"/>
          </a:xfrm>
        </p:spPr>
        <p:txBody>
          <a:bodyPr/>
          <a:lstStyle/>
          <a:p>
            <a:pPr algn="just">
              <a:lnSpc>
                <a:spcPts val="2300"/>
              </a:lnSpc>
              <a:buClr>
                <a:srgbClr val="C00000"/>
              </a:buClr>
            </a:pPr>
            <a:r>
              <a:rPr lang="es-ES" sz="1800" dirty="0">
                <a:latin typeface="Tahoma" pitchFamily="34" charset="0"/>
                <a:cs typeface="Tahoma" pitchFamily="34" charset="0"/>
              </a:rPr>
              <a:t>Querella contra un Consejero por posibles delitos de estafa, administración fraudulenta y falsedad contable, relacionados con la venta de una sociedad </a:t>
            </a:r>
            <a:endParaRPr lang="en-US" sz="18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03780" name="Rectangle 4"/>
          <p:cNvSpPr>
            <a:spLocks noGrp="1"/>
          </p:cNvSpPr>
          <p:nvPr>
            <p:ph sz="quarter" idx="4294967295"/>
          </p:nvPr>
        </p:nvSpPr>
        <p:spPr>
          <a:xfrm>
            <a:off x="266700" y="3549650"/>
            <a:ext cx="4240213" cy="2587625"/>
          </a:xfrm>
        </p:spPr>
        <p:txBody>
          <a:bodyPr/>
          <a:lstStyle/>
          <a:p>
            <a:pPr algn="just">
              <a:lnSpc>
                <a:spcPts val="2300"/>
              </a:lnSpc>
              <a:buClr>
                <a:srgbClr val="C00000"/>
              </a:buClr>
            </a:pPr>
            <a:r>
              <a:rPr lang="es-ES" sz="1800" dirty="0">
                <a:latin typeface="Tahoma" pitchFamily="34" charset="0"/>
                <a:cs typeface="Tahoma" pitchFamily="34" charset="0"/>
              </a:rPr>
              <a:t>La sociedad vendida supuestamente había registrado beneficios en el último ejercicio, pero el comprador alega que en realidad sufrió cuantiosas pérdidas</a:t>
            </a:r>
            <a:endParaRPr lang="en-US" sz="18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03781" name="Rectangle 5"/>
          <p:cNvSpPr>
            <a:spLocks noGrp="1"/>
          </p:cNvSpPr>
          <p:nvPr>
            <p:ph sz="quarter" idx="4294967295"/>
          </p:nvPr>
        </p:nvSpPr>
        <p:spPr>
          <a:xfrm>
            <a:off x="4665663" y="3944938"/>
            <a:ext cx="4240212" cy="2192337"/>
          </a:xfrm>
        </p:spPr>
        <p:txBody>
          <a:bodyPr/>
          <a:lstStyle/>
          <a:p>
            <a:pPr algn="just">
              <a:lnSpc>
                <a:spcPts val="2300"/>
              </a:lnSpc>
              <a:buClr>
                <a:srgbClr val="C00000"/>
              </a:buClr>
            </a:pPr>
            <a:r>
              <a:rPr lang="es-ES" sz="1800" dirty="0">
                <a:latin typeface="Tahoma" pitchFamily="34" charset="0"/>
                <a:cs typeface="Tahoma" pitchFamily="34" charset="0"/>
              </a:rPr>
              <a:t>La compañía de seguros sólo abonó los gastos de defensa, ya que las acusaciones tienen carácter exclusivamente doloso. La aseguradora inició proceso de recobro</a:t>
            </a:r>
            <a:endParaRPr lang="en-US" sz="180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03782" name="Picture 6" descr="Picture of Amber Traffic Lights - Free Pictures - FreeFoto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89613" y="1601788"/>
            <a:ext cx="1298575" cy="1947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55575" y="6494463"/>
            <a:ext cx="876300" cy="277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9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defRPr>
            </a:lvl1pPr>
            <a:lvl2pPr marL="742950" indent="-285750" eaLnBrk="0" hangingPunct="0">
              <a:spcBef>
                <a:spcPts val="300"/>
              </a:spcBef>
              <a:buFont typeface="Lucida Grande" charset="0"/>
              <a:buChar char="–"/>
              <a:defRPr sz="24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1143000" indent="-228600" eaLnBrk="0" hangingPunct="0">
              <a:spcBef>
                <a:spcPts val="300"/>
              </a:spcBef>
              <a:buFont typeface="Lucida Grande" charset="0"/>
              <a:buChar char="–"/>
              <a:defRPr sz="24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600200" indent="-228600" eaLnBrk="0" hangingPunct="0">
              <a:spcBef>
                <a:spcPts val="300"/>
              </a:spcBef>
              <a:buFont typeface="Lucida Grande" charset="0"/>
              <a:buChar char="–"/>
              <a:defRPr sz="24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2057400" indent="-228600" eaLnBrk="0" hangingPunct="0">
              <a:spcBef>
                <a:spcPts val="300"/>
              </a:spcBef>
              <a:buFont typeface="Lucida Grande" charset="0"/>
              <a:buChar char="–"/>
              <a:defRPr sz="24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5pPr>
            <a:lvl6pPr marL="2514600" indent="-228600" defTabSz="457200" eaLnBrk="0" fontAlgn="base" hangingPunct="0">
              <a:spcBef>
                <a:spcPts val="300"/>
              </a:spcBef>
              <a:spcAft>
                <a:spcPct val="0"/>
              </a:spcAft>
              <a:buFont typeface="Lucida Grande" charset="0"/>
              <a:buChar char="–"/>
              <a:defRPr sz="24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6pPr>
            <a:lvl7pPr marL="2971800" indent="-228600" defTabSz="457200" eaLnBrk="0" fontAlgn="base" hangingPunct="0">
              <a:spcBef>
                <a:spcPts val="300"/>
              </a:spcBef>
              <a:spcAft>
                <a:spcPct val="0"/>
              </a:spcAft>
              <a:buFont typeface="Lucida Grande" charset="0"/>
              <a:buChar char="–"/>
              <a:defRPr sz="24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7pPr>
            <a:lvl8pPr marL="3429000" indent="-228600" defTabSz="457200" eaLnBrk="0" fontAlgn="base" hangingPunct="0">
              <a:spcBef>
                <a:spcPts val="300"/>
              </a:spcBef>
              <a:spcAft>
                <a:spcPct val="0"/>
              </a:spcAft>
              <a:buFont typeface="Lucida Grande" charset="0"/>
              <a:buChar char="–"/>
              <a:defRPr sz="24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8pPr>
            <a:lvl9pPr marL="3886200" indent="-228600" defTabSz="457200" eaLnBrk="0" fontAlgn="base" hangingPunct="0">
              <a:spcBef>
                <a:spcPts val="300"/>
              </a:spcBef>
              <a:spcAft>
                <a:spcPct val="0"/>
              </a:spcAft>
              <a:buFont typeface="Lucida Grande" charset="0"/>
              <a:buChar char="–"/>
              <a:defRPr sz="24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153D4A6-2F68-4C53-839A-75F72662E4ED}" type="slidenum">
              <a:rPr lang="en-GB" altLang="en-US" sz="800" b="0">
                <a:solidFill>
                  <a:srgbClr val="9E9E9F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23</a:t>
            </a:fld>
            <a:endParaRPr lang="en-GB" altLang="en-US" sz="800" b="0" dirty="0">
              <a:solidFill>
                <a:srgbClr val="9E9E9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4231111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xmlns="" id="{1CCAB41A-FD7B-4ADD-AEE5-CAF7CFB11F65}"/>
              </a:ext>
            </a:extLst>
          </p:cNvPr>
          <p:cNvSpPr>
            <a:spLocks noGrp="1"/>
          </p:cNvSpPr>
          <p:nvPr>
            <p:ph type="title" sz="quarter" idx="4294967295"/>
          </p:nvPr>
        </p:nvSpPr>
        <p:spPr/>
        <p:txBody>
          <a:bodyPr/>
          <a:lstStyle/>
          <a:p>
            <a:r>
              <a:rPr lang="es-ES" altLang="en-US" sz="360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Empresa Familiar</a:t>
            </a:r>
            <a:endParaRPr lang="en-US" altLang="en-US" sz="3600"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xmlns="" id="{CEAAA2B5-52D0-4099-BE8C-68D69C2B9F9D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266700" y="1601788"/>
            <a:ext cx="4240213" cy="2190750"/>
          </a:xfrm>
        </p:spPr>
        <p:txBody>
          <a:bodyPr/>
          <a:lstStyle/>
          <a:p>
            <a:pPr algn="just">
              <a:buClr>
                <a:srgbClr val="B71234"/>
              </a:buClr>
            </a:pPr>
            <a:r>
              <a:rPr lang="es-ES" altLang="en-US" sz="180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Vaya Familia SL(empresa familiar),  después de un divorcio nada amistoso  comienzan los problemas. En este asunto la denuncia la interpone un miembro del Consejo de Dirección de la empresa, frente a su exmarido, su propio hijo y la propia empresa por presuntos delitos societarios, por adopción e imposición de acuerdos abusivos, acuerdos lesivos adoptados por mayorías fraudulentas, delito de denegación del derecho a la información</a:t>
            </a:r>
          </a:p>
          <a:p>
            <a:pPr algn="just">
              <a:buClr>
                <a:srgbClr val="B71234"/>
              </a:buClr>
              <a:buFont typeface="Arial" panose="020B0604020202020204" pitchFamily="34" charset="0"/>
              <a:buNone/>
            </a:pPr>
            <a:r>
              <a:rPr lang="es-ES" altLang="en-US" sz="180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 </a:t>
            </a:r>
          </a:p>
        </p:txBody>
      </p:sp>
      <p:sp>
        <p:nvSpPr>
          <p:cNvPr id="16388" name="Rectangle 5">
            <a:extLst>
              <a:ext uri="{FF2B5EF4-FFF2-40B4-BE49-F238E27FC236}">
                <a16:creationId xmlns:a16="http://schemas.microsoft.com/office/drawing/2014/main" xmlns="" id="{D2DA530D-1A62-4720-843F-B40D915D1636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4694238" y="3382963"/>
            <a:ext cx="4240212" cy="2192337"/>
          </a:xfrm>
        </p:spPr>
        <p:txBody>
          <a:bodyPr/>
          <a:lstStyle/>
          <a:p>
            <a:pPr algn="just">
              <a:buClr>
                <a:srgbClr val="B71234"/>
              </a:buClr>
              <a:buFont typeface="Wingdings" panose="05000000000000000000" pitchFamily="2" charset="2"/>
              <a:buChar char="ü"/>
            </a:pPr>
            <a:r>
              <a:rPr lang="es-ES" altLang="en-US" sz="180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Acusa al exmarido y al hijo de expulsarla de la gestión empresarial, negarle información a la que tiene derecho como socia de la empresa, y excluirla de cualquier beneficio derivado de su condición de socia. Gastos de defensa</a:t>
            </a:r>
          </a:p>
        </p:txBody>
      </p:sp>
      <p:pic>
        <p:nvPicPr>
          <p:cNvPr id="16389" name="Picture 6" descr="Picture of Amber Traffic Lights - Free Pictures - FreeFoto.com">
            <a:extLst>
              <a:ext uri="{FF2B5EF4-FFF2-40B4-BE49-F238E27FC236}">
                <a16:creationId xmlns:a16="http://schemas.microsoft.com/office/drawing/2014/main" xmlns="" id="{B37E1245-13A9-4543-9F28-0DF3F0D71B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5799" r="15799" b="4779"/>
          <a:stretch>
            <a:fillRect/>
          </a:stretch>
        </p:blipFill>
        <p:spPr bwMode="auto">
          <a:xfrm>
            <a:off x="5856288" y="833438"/>
            <a:ext cx="1577975" cy="225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Slide Number Placeholder 4">
            <a:extLst>
              <a:ext uri="{FF2B5EF4-FFF2-40B4-BE49-F238E27FC236}">
                <a16:creationId xmlns:a16="http://schemas.microsoft.com/office/drawing/2014/main" xmlns="" id="{39FFA03F-9154-4DF0-82BE-9FAC79D89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247650" y="6296025"/>
            <a:ext cx="876300" cy="277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rgbClr val="9E9E9F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B79D0C07-58F3-4C1B-A3F8-7E12FC79967F}" type="slidenum">
              <a:rPr lang="en-GB" altLang="es-ES" smtClean="0"/>
              <a:pPr eaLnBrk="1" hangingPunct="1">
                <a:spcBef>
                  <a:spcPct val="0"/>
                </a:spcBef>
                <a:buFontTx/>
                <a:buNone/>
              </a:pPr>
              <a:t>24</a:t>
            </a:fld>
            <a:endParaRPr lang="en-GB" altLang="en-US" sz="800" b="0">
              <a:solidFill>
                <a:srgbClr val="9E9E9F"/>
              </a:solidFill>
            </a:endParaRP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xmlns="" id="{559EADAC-D1D4-485F-A8B3-18C5A312F2A2}"/>
              </a:ext>
            </a:extLst>
          </p:cNvPr>
          <p:cNvSpPr>
            <a:spLocks noGrp="1"/>
          </p:cNvSpPr>
          <p:nvPr>
            <p:ph type="title" sz="quarter" idx="4294967295"/>
          </p:nvPr>
        </p:nvSpPr>
        <p:spPr/>
        <p:txBody>
          <a:bodyPr/>
          <a:lstStyle/>
          <a:p>
            <a:r>
              <a:rPr lang="es-ES" altLang="en-US" sz="360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Daños Materiales</a:t>
            </a:r>
            <a:endParaRPr lang="en-US" altLang="en-US" sz="3600"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xmlns="" id="{9E9840F9-6680-41C3-8366-15A90118D3E6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266700" y="1601788"/>
            <a:ext cx="4240213" cy="1392237"/>
          </a:xfrm>
        </p:spPr>
        <p:txBody>
          <a:bodyPr/>
          <a:lstStyle/>
          <a:p>
            <a:pPr algn="just">
              <a:buClr>
                <a:srgbClr val="B71234"/>
              </a:buClr>
            </a:pPr>
            <a:r>
              <a:rPr lang="es-ES" altLang="en-US" sz="180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Un directivo asegurado entró en la nave industrial de un competidor con una retroexcavadora causando cuantiosos daños materiales</a:t>
            </a:r>
            <a:endParaRPr lang="en-US" altLang="en-US" sz="1800"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</p:txBody>
      </p:sp>
      <p:sp>
        <p:nvSpPr>
          <p:cNvPr id="20484" name="Rectangle 4">
            <a:extLst>
              <a:ext uri="{FF2B5EF4-FFF2-40B4-BE49-F238E27FC236}">
                <a16:creationId xmlns:a16="http://schemas.microsoft.com/office/drawing/2014/main" xmlns="" id="{3A01E697-65D0-4EF2-AB35-3ACEC605A636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247650" y="3313113"/>
            <a:ext cx="4240213" cy="2587625"/>
          </a:xfrm>
        </p:spPr>
        <p:txBody>
          <a:bodyPr/>
          <a:lstStyle/>
          <a:p>
            <a:pPr algn="just">
              <a:buClr>
                <a:srgbClr val="B71234"/>
              </a:buClr>
            </a:pPr>
            <a:r>
              <a:rPr lang="es-ES" altLang="en-US" sz="180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El corredor y el asegurado no lo veían así, y entendían que se trataba de un acto de gestión y que, por tanto, conforme a lo estipulado en la exclusión de daños materiales, debíamos hacernos cargo de los gastos de defensa hasta que se determinase la culpabilidad del imputado</a:t>
            </a:r>
            <a:endParaRPr lang="en-US" altLang="en-US" sz="1800"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</p:txBody>
      </p:sp>
      <p:sp>
        <p:nvSpPr>
          <p:cNvPr id="20485" name="Rectangle 5">
            <a:extLst>
              <a:ext uri="{FF2B5EF4-FFF2-40B4-BE49-F238E27FC236}">
                <a16:creationId xmlns:a16="http://schemas.microsoft.com/office/drawing/2014/main" xmlns="" id="{782F221B-EE90-4813-86F9-172DA94A8C70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4665663" y="3476625"/>
            <a:ext cx="4240212" cy="2192338"/>
          </a:xfrm>
        </p:spPr>
        <p:txBody>
          <a:bodyPr/>
          <a:lstStyle/>
          <a:p>
            <a:pPr algn="just">
              <a:buClr>
                <a:srgbClr val="B71234"/>
              </a:buClr>
              <a:buFont typeface="Wingdings" panose="05000000000000000000" pitchFamily="2" charset="2"/>
              <a:buChar char="ü"/>
            </a:pPr>
            <a:r>
              <a:rPr lang="es-ES" altLang="en-US" sz="180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Evidentemente fuera de cobertura no sólo conforme a la exclusión de daños materiales, sino porque, evidentemente, no se podía considerar el acto vandálico como un </a:t>
            </a:r>
            <a:r>
              <a:rPr lang="es-ES" altLang="es-ES" sz="180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“</a:t>
            </a:r>
            <a:r>
              <a:rPr lang="es-ES" altLang="en-US" sz="180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acto de gestión negligente</a:t>
            </a:r>
            <a:r>
              <a:rPr lang="es-ES" altLang="es-ES" sz="180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”</a:t>
            </a:r>
            <a:endParaRPr lang="en-US" altLang="en-US" sz="1800"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</p:txBody>
      </p:sp>
      <p:pic>
        <p:nvPicPr>
          <p:cNvPr id="20486" name="Content Placeholder 6" descr="Picture of Red Traffic Lights - Free Pictures - FreeFoto.com">
            <a:extLst>
              <a:ext uri="{FF2B5EF4-FFF2-40B4-BE49-F238E27FC236}">
                <a16:creationId xmlns:a16="http://schemas.microsoft.com/office/drawing/2014/main" xmlns="" id="{B5F59E5A-7C94-4BEE-95E6-5EABEC45BE7C}"/>
              </a:ext>
            </a:extLst>
          </p:cNvPr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929"/>
          <a:stretch>
            <a:fillRect/>
          </a:stretch>
        </p:blipFill>
        <p:spPr>
          <a:xfrm>
            <a:off x="5973763" y="885825"/>
            <a:ext cx="1692275" cy="2332038"/>
          </a:xfrm>
          <a:extLs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487" name="Slide Number Placeholder 4">
            <a:extLst>
              <a:ext uri="{FF2B5EF4-FFF2-40B4-BE49-F238E27FC236}">
                <a16:creationId xmlns:a16="http://schemas.microsoft.com/office/drawing/2014/main" xmlns="" id="{A1B7F7C0-F265-4F12-8E6B-119E78B90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247650" y="6296025"/>
            <a:ext cx="876300" cy="277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rgbClr val="9E9E9F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B79D0C07-58F3-4C1B-A3F8-7E12FC79967F}" type="slidenum">
              <a:rPr lang="en-GB" altLang="es-ES" smtClean="0"/>
              <a:pPr eaLnBrk="1" hangingPunct="1">
                <a:spcBef>
                  <a:spcPct val="0"/>
                </a:spcBef>
                <a:buFontTx/>
                <a:buNone/>
              </a:pPr>
              <a:t>25</a:t>
            </a:fld>
            <a:endParaRPr lang="en-GB" altLang="en-US" sz="800" b="0">
              <a:solidFill>
                <a:srgbClr val="9E9E9F"/>
              </a:solidFill>
            </a:endParaRP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Imagen 3">
            <a:extLst>
              <a:ext uri="{FF2B5EF4-FFF2-40B4-BE49-F238E27FC236}">
                <a16:creationId xmlns="" xmlns:a16="http://schemas.microsoft.com/office/drawing/2014/main" id="{5C03D618-0E58-45BF-A66E-EA3082AFDC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1731" y="1095285"/>
            <a:ext cx="3830637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ángulo 4">
            <a:extLst>
              <a:ext uri="{FF2B5EF4-FFF2-40B4-BE49-F238E27FC236}">
                <a16:creationId xmlns="" xmlns:a16="http://schemas.microsoft.com/office/drawing/2014/main" id="{FF61156E-40CC-436A-983D-C464C2F196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4163" y="-26988"/>
            <a:ext cx="3779837" cy="112395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ES" altLang="es-ES" sz="2400"/>
          </a:p>
        </p:txBody>
      </p:sp>
      <p:pic>
        <p:nvPicPr>
          <p:cNvPr id="15364" name="Imagen 14">
            <a:extLst>
              <a:ext uri="{FF2B5EF4-FFF2-40B4-BE49-F238E27FC236}">
                <a16:creationId xmlns="" xmlns:a16="http://schemas.microsoft.com/office/drawing/2014/main" id="{34FFCBDF-CDAC-4EB6-A15C-165C53DE7C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8525" y="739775"/>
            <a:ext cx="2914650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CuadroTexto 12">
            <a:extLst>
              <a:ext uri="{FF2B5EF4-FFF2-40B4-BE49-F238E27FC236}">
                <a16:creationId xmlns="" xmlns:a16="http://schemas.microsoft.com/office/drawing/2014/main" id="{A0DC1E25-D754-41BF-B689-45B6F775A5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0413" y="169863"/>
            <a:ext cx="42481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s-ES_tradnl" altLang="es-ES" sz="1400">
                <a:solidFill>
                  <a:srgbClr val="595959"/>
                </a:solidFill>
                <a:ea typeface="Baghdad"/>
                <a:cs typeface="Baghdad"/>
              </a:rPr>
              <a:t>Información y Consultas en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s-ES_tradnl" altLang="es-ES" sz="1400" b="1">
                <a:solidFill>
                  <a:srgbClr val="595959"/>
                </a:solidFill>
                <a:ea typeface="Baghdad"/>
                <a:cs typeface="Baghdad"/>
              </a:rPr>
              <a:t>masempresas.cea.es</a:t>
            </a:r>
            <a:endParaRPr lang="es-ES" altLang="es-ES" sz="1400" b="1">
              <a:solidFill>
                <a:srgbClr val="595959"/>
              </a:solidFill>
              <a:ea typeface="Baghdad"/>
              <a:cs typeface="Baghdad"/>
            </a:endParaRPr>
          </a:p>
        </p:txBody>
      </p:sp>
      <p:sp>
        <p:nvSpPr>
          <p:cNvPr id="15366" name="Rectángulo 10">
            <a:extLst>
              <a:ext uri="{FF2B5EF4-FFF2-40B4-BE49-F238E27FC236}">
                <a16:creationId xmlns="" xmlns:a16="http://schemas.microsoft.com/office/drawing/2014/main" id="{C0B2624A-4402-43FD-B609-A0AA834541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3213" y="6308725"/>
            <a:ext cx="2987675" cy="4762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ES" altLang="es-ES" sz="2400"/>
          </a:p>
        </p:txBody>
      </p:sp>
      <p:sp>
        <p:nvSpPr>
          <p:cNvPr id="13" name="CuadroTexto 12">
            <a:extLst>
              <a:ext uri="{FF2B5EF4-FFF2-40B4-BE49-F238E27FC236}">
                <a16:creationId xmlns="" xmlns:a16="http://schemas.microsoft.com/office/drawing/2014/main" id="{6F60E58E-E7C0-4855-B04C-6F3516D9710F}"/>
              </a:ext>
            </a:extLst>
          </p:cNvPr>
          <p:cNvSpPr txBox="1"/>
          <p:nvPr/>
        </p:nvSpPr>
        <p:spPr bwMode="auto">
          <a:xfrm>
            <a:off x="4572000" y="5454861"/>
            <a:ext cx="1177925" cy="2524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ＭＳ Ｐゴシック" charset="-128"/>
              </a:rPr>
              <a:t>Financiado por:</a:t>
            </a:r>
          </a:p>
        </p:txBody>
      </p:sp>
      <p:sp>
        <p:nvSpPr>
          <p:cNvPr id="15368" name="Marcador de contenido 2">
            <a:extLst>
              <a:ext uri="{FF2B5EF4-FFF2-40B4-BE49-F238E27FC236}">
                <a16:creationId xmlns="" xmlns:a16="http://schemas.microsoft.com/office/drawing/2014/main" id="{EE613AC4-5F28-4732-8BEE-C323E24B67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849" y="3398955"/>
            <a:ext cx="7772400" cy="682625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es-ES" altLang="es-ES_tradnl" sz="3600" b="1" dirty="0" smtClean="0">
                <a:solidFill>
                  <a:srgbClr val="002060"/>
                </a:solidFill>
              </a:rPr>
              <a:t>JOSE ANTONIO MARTÍN LÓPEZ</a:t>
            </a:r>
            <a:endParaRPr lang="es-ES" altLang="es-ES_tradnl" sz="3600" b="1" dirty="0" smtClean="0">
              <a:solidFill>
                <a:srgbClr val="002060"/>
              </a:solidFill>
            </a:endParaRPr>
          </a:p>
          <a:p>
            <a:pPr marL="0" indent="0" algn="ctr" eaLnBrk="1" hangingPunct="1">
              <a:buFontTx/>
              <a:buNone/>
            </a:pPr>
            <a:r>
              <a:rPr lang="es-ES" altLang="es-ES_tradnl" sz="2000" b="1" dirty="0" smtClean="0">
                <a:solidFill>
                  <a:srgbClr val="002060"/>
                </a:solidFill>
              </a:rPr>
              <a:t>Director </a:t>
            </a:r>
            <a:r>
              <a:rPr lang="es-ES" altLang="es-ES_tradnl" sz="2000" b="1" dirty="0" smtClean="0">
                <a:solidFill>
                  <a:srgbClr val="002060"/>
                </a:solidFill>
              </a:rPr>
              <a:t>de Negocio y Marketing </a:t>
            </a:r>
            <a:r>
              <a:rPr lang="es-ES" altLang="es-ES_tradnl" sz="2000" b="1" dirty="0" smtClean="0">
                <a:solidFill>
                  <a:srgbClr val="002060"/>
                </a:solidFill>
              </a:rPr>
              <a:t>de MARKEL</a:t>
            </a:r>
            <a:endParaRPr lang="es-ES" altLang="es-ES_tradnl" sz="2000" b="1" dirty="0">
              <a:solidFill>
                <a:srgbClr val="002060"/>
              </a:solidFill>
            </a:endParaRPr>
          </a:p>
          <a:p>
            <a:pPr marL="0" indent="0" algn="ctr" eaLnBrk="1" hangingPunct="1">
              <a:buFontTx/>
              <a:buNone/>
            </a:pPr>
            <a:endParaRPr lang="es-ES" altLang="es-ES_tradnl" sz="3600" dirty="0">
              <a:solidFill>
                <a:srgbClr val="3AAB35"/>
              </a:solidFill>
            </a:endParaRPr>
          </a:p>
          <a:p>
            <a:pPr marL="0" indent="0" algn="ctr" eaLnBrk="1" hangingPunct="1">
              <a:buFontTx/>
              <a:buNone/>
            </a:pPr>
            <a:endParaRPr lang="es-ES" altLang="es-ES_tradnl" sz="3600" dirty="0">
              <a:solidFill>
                <a:srgbClr val="3AAB35"/>
              </a:solidFill>
            </a:endParaRPr>
          </a:p>
        </p:txBody>
      </p:sp>
      <p:pic>
        <p:nvPicPr>
          <p:cNvPr id="15369" name="Picture 9" descr="https://www.cea.es/logotipos/gif/color/ceavertical.gif">
            <a:extLst>
              <a:ext uri="{FF2B5EF4-FFF2-40B4-BE49-F238E27FC236}">
                <a16:creationId xmlns="" xmlns:a16="http://schemas.microsoft.com/office/drawing/2014/main" id="{A09F033F-7CEB-4FDF-910C-B61D2F4B5A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566" y="5621927"/>
            <a:ext cx="1476375" cy="100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Picture 8" descr="\\SERVIDOR_CEA\Proyectos\Autonómicos\CEA+Empresas\Recursos Gráficos\logos\Logo Consejería\Logo Junta Andalucía nuevo\07 Economia, Conocimiento, Empresas y Universidad\MG_Economia_positivo.png">
            <a:extLst>
              <a:ext uri="{FF2B5EF4-FFF2-40B4-BE49-F238E27FC236}">
                <a16:creationId xmlns="" xmlns:a16="http://schemas.microsoft.com/office/drawing/2014/main" id="{CDFA540A-3839-4008-9B97-EE931D4DD6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000" y="5609424"/>
            <a:ext cx="1355725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Marcador de contenido 2">
            <a:extLst>
              <a:ext uri="{FF2B5EF4-FFF2-40B4-BE49-F238E27FC236}">
                <a16:creationId xmlns="" xmlns:a16="http://schemas.microsoft.com/office/drawing/2014/main" id="{603441EB-7791-419B-B38B-123055BA5A48}"/>
              </a:ext>
            </a:extLst>
          </p:cNvPr>
          <p:cNvSpPr txBox="1">
            <a:spLocks/>
          </p:cNvSpPr>
          <p:nvPr/>
        </p:nvSpPr>
        <p:spPr bwMode="auto">
          <a:xfrm>
            <a:off x="395536" y="2664425"/>
            <a:ext cx="7772400" cy="91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buFontTx/>
              <a:buNone/>
            </a:pPr>
            <a:r>
              <a:rPr lang="es-ES" altLang="es-ES_tradnl" sz="3000" b="1" dirty="0">
                <a:solidFill>
                  <a:srgbClr val="3AAB35"/>
                </a:solidFill>
              </a:rPr>
              <a:t>MUCHAS GRACIAS</a:t>
            </a:r>
          </a:p>
        </p:txBody>
      </p:sp>
      <p:pic>
        <p:nvPicPr>
          <p:cNvPr id="15" name="14 Imagen" descr="thumbnail_MK_R_GG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15140" y="4406011"/>
            <a:ext cx="1086757" cy="1301262"/>
          </a:xfrm>
          <a:prstGeom prst="rect">
            <a:avLst/>
          </a:prstGeom>
        </p:spPr>
      </p:pic>
      <p:sp>
        <p:nvSpPr>
          <p:cNvPr id="16" name="15 Rectángulo"/>
          <p:cNvSpPr/>
          <p:nvPr/>
        </p:nvSpPr>
        <p:spPr>
          <a:xfrm>
            <a:off x="1524465" y="4462700"/>
            <a:ext cx="4572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700" b="1" dirty="0" smtClean="0">
                <a:solidFill>
                  <a:schemeClr val="accent3">
                    <a:lumMod val="75000"/>
                  </a:schemeClr>
                </a:solidFill>
              </a:rPr>
              <a:t>joseantonio.martin@markel.com</a:t>
            </a:r>
            <a:endParaRPr lang="en-GB" sz="17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GB" sz="1700" b="1" dirty="0" smtClean="0">
                <a:solidFill>
                  <a:schemeClr val="accent3">
                    <a:lumMod val="75000"/>
                  </a:schemeClr>
                </a:solidFill>
              </a:rPr>
              <a:t>www.markel.com.es</a:t>
            </a:r>
            <a:endParaRPr lang="en-GB" sz="17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ángulo 4">
            <a:extLst>
              <a:ext uri="{FF2B5EF4-FFF2-40B4-BE49-F238E27FC236}">
                <a16:creationId xmlns="" xmlns:a16="http://schemas.microsoft.com/office/drawing/2014/main" id="{B2EDABB9-4351-4F1B-B683-0942D40C85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3063" y="-26988"/>
            <a:ext cx="3690937" cy="112395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ES" altLang="es-ES" sz="2400"/>
          </a:p>
        </p:txBody>
      </p:sp>
      <p:sp>
        <p:nvSpPr>
          <p:cNvPr id="16387" name="Rectángulo 10">
            <a:extLst>
              <a:ext uri="{FF2B5EF4-FFF2-40B4-BE49-F238E27FC236}">
                <a16:creationId xmlns="" xmlns:a16="http://schemas.microsoft.com/office/drawing/2014/main" id="{8EF24094-B05D-41D0-BD6F-8E23D2F98C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9563" y="6265863"/>
            <a:ext cx="3017837" cy="4762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ES" altLang="es-ES" sz="2400"/>
          </a:p>
        </p:txBody>
      </p:sp>
      <p:pic>
        <p:nvPicPr>
          <p:cNvPr id="16388" name="Imagen 14">
            <a:extLst>
              <a:ext uri="{FF2B5EF4-FFF2-40B4-BE49-F238E27FC236}">
                <a16:creationId xmlns="" xmlns:a16="http://schemas.microsoft.com/office/drawing/2014/main" id="{07E6D0E0-48F0-4D2C-9B43-FC3AFD2817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8525" y="739775"/>
            <a:ext cx="2914650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CuadroTexto 12">
            <a:extLst>
              <a:ext uri="{FF2B5EF4-FFF2-40B4-BE49-F238E27FC236}">
                <a16:creationId xmlns="" xmlns:a16="http://schemas.microsoft.com/office/drawing/2014/main" id="{BD4EEE9B-DC37-48A7-9970-4284D1AFD7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0413" y="169863"/>
            <a:ext cx="42481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s-ES_tradnl" altLang="es-ES" sz="1400">
                <a:solidFill>
                  <a:srgbClr val="595959"/>
                </a:solidFill>
                <a:ea typeface="Baghdad"/>
                <a:cs typeface="Baghdad"/>
              </a:rPr>
              <a:t>Información y Consultas en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s-ES_tradnl" altLang="es-ES" sz="1400" b="1">
                <a:solidFill>
                  <a:srgbClr val="595959"/>
                </a:solidFill>
                <a:ea typeface="Baghdad"/>
                <a:cs typeface="Baghdad"/>
              </a:rPr>
              <a:t>masempresas.cea.es</a:t>
            </a:r>
            <a:endParaRPr lang="es-ES" altLang="es-ES" sz="1400" b="1">
              <a:solidFill>
                <a:srgbClr val="595959"/>
              </a:solidFill>
              <a:ea typeface="Baghdad"/>
              <a:cs typeface="Baghdad"/>
            </a:endParaRPr>
          </a:p>
        </p:txBody>
      </p:sp>
      <p:pic>
        <p:nvPicPr>
          <p:cNvPr id="16390" name="Imagen 3">
            <a:extLst>
              <a:ext uri="{FF2B5EF4-FFF2-40B4-BE49-F238E27FC236}">
                <a16:creationId xmlns="" xmlns:a16="http://schemas.microsoft.com/office/drawing/2014/main" id="{664B15D7-7B91-4C72-BABE-C9B052F803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838" y="2228850"/>
            <a:ext cx="3830637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9">
            <a:extLst>
              <a:ext uri="{FF2B5EF4-FFF2-40B4-BE49-F238E27FC236}">
                <a16:creationId xmlns="" xmlns:a16="http://schemas.microsoft.com/office/drawing/2014/main" id="{5AA802FF-7681-46AD-8376-843015CCB5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618038"/>
            <a:ext cx="6635750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Rectangle 3"/>
          <p:cNvSpPr>
            <a:spLocks noGrp="1"/>
          </p:cNvSpPr>
          <p:nvPr>
            <p:ph type="body" idx="1"/>
          </p:nvPr>
        </p:nvSpPr>
        <p:spPr>
          <a:xfrm>
            <a:off x="-77762" y="1390234"/>
            <a:ext cx="8838498" cy="5249369"/>
          </a:xfrm>
        </p:spPr>
        <p:txBody>
          <a:bodyPr/>
          <a:lstStyle/>
          <a:p>
            <a:pPr lvl="1" algn="just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Arial"/>
              <a:buChar char="•"/>
            </a:pPr>
            <a:r>
              <a:rPr lang="en-GB" altLang="en-US" sz="1800" noProof="1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El Seguro de Responsabilidad Civil de Administradores y Altos</a:t>
            </a:r>
            <a:r>
              <a:rPr lang="es-ES" altLang="en-US" sz="1800" dirty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es-ES" altLang="en-US" sz="1800" noProof="1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Cargos (conocido</a:t>
            </a:r>
            <a:r>
              <a:rPr lang="es-ES" altLang="en-US" sz="1800" dirty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por </a:t>
            </a:r>
            <a:r>
              <a:rPr lang="es-ES" altLang="en-US" sz="1800" noProof="1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las siglas</a:t>
            </a:r>
            <a:r>
              <a:rPr lang="es-ES_tradnl" altLang="en-US" sz="1800" dirty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inglesas</a:t>
            </a:r>
            <a:r>
              <a:rPr lang="es-ES_tradnl" altLang="en-US" sz="1800" noProof="1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es-ES_tradnl" altLang="es-ES" sz="1800" noProof="1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“</a:t>
            </a:r>
            <a:r>
              <a:rPr lang="es-ES_tradnl" altLang="en-US" sz="1800" noProof="1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D&amp;O</a:t>
            </a:r>
            <a:r>
              <a:rPr lang="es-ES_tradnl" altLang="es-ES" sz="1800" noProof="1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”</a:t>
            </a:r>
            <a:r>
              <a:rPr lang="es-ES_tradnl" altLang="en-US" sz="1800" noProof="1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,</a:t>
            </a:r>
            <a:r>
              <a:rPr lang="es-ES_tradnl" altLang="en-US" sz="1800" dirty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de</a:t>
            </a:r>
            <a:r>
              <a:rPr lang="es-ES_tradnl" altLang="en-US" sz="1800" noProof="1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Directors and</a:t>
            </a:r>
            <a:r>
              <a:rPr lang="es-ES" altLang="en-US" sz="1800" dirty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es-ES" altLang="en-US" sz="1800" noProof="1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Officers),</a:t>
            </a:r>
            <a:r>
              <a:rPr lang="es-ES" altLang="en-US" sz="1800" dirty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es-ES" altLang="en-US" sz="1800" noProof="1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p</a:t>
            </a:r>
            <a:r>
              <a:rPr lang="ca-ES" sz="1800" dirty="0"/>
              <a:t>rotege a los Administradores y Altos Cargos frente a las consecuencias económicas derivadas de:</a:t>
            </a:r>
          </a:p>
          <a:p>
            <a:pPr lvl="1" algn="just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Arial"/>
              <a:buChar char="•"/>
            </a:pPr>
            <a:endParaRPr lang="ca-ES" sz="1800" dirty="0"/>
          </a:p>
          <a:p>
            <a:pPr lvl="2" algn="just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ca-ES" sz="1800" dirty="0"/>
              <a:t>Incumplimientos de obligaciones legales o estatuarias</a:t>
            </a:r>
          </a:p>
          <a:p>
            <a:pPr lvl="2" algn="just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Courier New" panose="02070309020205020404" pitchFamily="49" charset="0"/>
              <a:buChar char="o"/>
            </a:pPr>
            <a:endParaRPr lang="ca-ES" sz="1800" dirty="0"/>
          </a:p>
          <a:p>
            <a:pPr lvl="2" algn="just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ca-ES" sz="1800" dirty="0"/>
              <a:t>Faltas de gestión cometidas por imprudencia, negligencia, error u omisión en el ejercicio de sus funciones gerenciales en al sociedad</a:t>
            </a:r>
          </a:p>
          <a:p>
            <a:pPr lvl="2" algn="just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Courier New" panose="02070309020205020404" pitchFamily="49" charset="0"/>
              <a:buChar char="o"/>
            </a:pPr>
            <a:endParaRPr lang="ca-ES" sz="1800" dirty="0"/>
          </a:p>
          <a:p>
            <a:pPr lvl="1" algn="just">
              <a:lnSpc>
                <a:spcPct val="102000"/>
              </a:lnSpc>
              <a:spcBef>
                <a:spcPts val="0"/>
              </a:spcBef>
              <a:spcAft>
                <a:spcPts val="1800"/>
              </a:spcAft>
              <a:buClr>
                <a:srgbClr val="C00000"/>
              </a:buClr>
              <a:buFont typeface="Arial"/>
              <a:buChar char="•"/>
              <a:tabLst>
                <a:tab pos="898525" algn="l"/>
              </a:tabLst>
            </a:pPr>
            <a:r>
              <a:rPr lang="ca-ES" sz="1800" dirty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Cubre las reclamaciones que resulten de actos de gestión negligentes cometidos durante el periodo de seguro o con anterioridad al mismo</a:t>
            </a:r>
          </a:p>
          <a:p>
            <a:pPr lvl="1" algn="just" defTabSz="914400">
              <a:lnSpc>
                <a:spcPts val="2700"/>
              </a:lnSpc>
              <a:spcBef>
                <a:spcPct val="0"/>
              </a:spcBef>
              <a:spcAft>
                <a:spcPts val="1400"/>
              </a:spcAft>
              <a:buClr>
                <a:srgbClr val="C00000"/>
              </a:buClr>
              <a:buFont typeface="Arial"/>
              <a:buChar char="•"/>
            </a:pPr>
            <a:r>
              <a:rPr lang="es-ES_tradnl" sz="1800" dirty="0"/>
              <a:t>Esta protección incluye gastos de defensa, constitución de fianzas y pago de indemnizaciones, contra reclamaciones que pueden amenazar el patrimonio personal de los Administradores y Altos Cargos, así como la salud financiera y la viabilidad de la sociedad</a:t>
            </a:r>
          </a:p>
          <a:p>
            <a:pPr indent="0" algn="just">
              <a:lnSpc>
                <a:spcPts val="2000"/>
              </a:lnSpc>
              <a:spcBef>
                <a:spcPts val="0"/>
              </a:spcBef>
              <a:spcAft>
                <a:spcPts val="700"/>
              </a:spcAft>
              <a:buNone/>
            </a:pPr>
            <a:endParaRPr lang="ca-ES" sz="1800" b="1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47650" y="-122189"/>
            <a:ext cx="8896350" cy="1295400"/>
          </a:xfrm>
        </p:spPr>
        <p:txBody>
          <a:bodyPr/>
          <a:lstStyle/>
          <a:p>
            <a:r>
              <a:rPr lang="es-ES_tradnl" altLang="en-US" dirty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¿Qué cubre el seguro RC D&amp;O?</a:t>
            </a:r>
          </a:p>
        </p:txBody>
      </p:sp>
      <p:sp>
        <p:nvSpPr>
          <p:cNvPr id="5" name="Slide Number Placeholder 4"/>
          <p:cNvSpPr txBox="1">
            <a:spLocks noGrp="1"/>
          </p:cNvSpPr>
          <p:nvPr/>
        </p:nvSpPr>
        <p:spPr bwMode="auto">
          <a:xfrm>
            <a:off x="-3175" y="6591300"/>
            <a:ext cx="8763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9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  <a:cs typeface="Tahoma" pitchFamily="34" charset="0"/>
              </a:defRPr>
            </a:lvl1pPr>
            <a:lvl2pPr marL="742950" indent="-285750" eaLnBrk="0" hangingPunct="0">
              <a:spcBef>
                <a:spcPts val="300"/>
              </a:spcBef>
              <a:buFont typeface="Lucida Grande" charset="0"/>
              <a:buChar char="–"/>
              <a:defRPr sz="24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1143000" indent="-228600" eaLnBrk="0" hangingPunct="0">
              <a:spcBef>
                <a:spcPts val="300"/>
              </a:spcBef>
              <a:buFont typeface="Lucida Grande" charset="0"/>
              <a:buChar char="–"/>
              <a:defRPr sz="24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600200" indent="-228600" eaLnBrk="0" hangingPunct="0">
              <a:spcBef>
                <a:spcPts val="300"/>
              </a:spcBef>
              <a:buFont typeface="Lucida Grande" charset="0"/>
              <a:buChar char="–"/>
              <a:defRPr sz="24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2057400" indent="-228600" eaLnBrk="0" hangingPunct="0">
              <a:spcBef>
                <a:spcPts val="300"/>
              </a:spcBef>
              <a:buFont typeface="Lucida Grande" charset="0"/>
              <a:buChar char="–"/>
              <a:defRPr sz="24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5pPr>
            <a:lvl6pPr marL="2514600" indent="-228600" defTabSz="457200" eaLnBrk="0" fontAlgn="base" hangingPunct="0">
              <a:spcBef>
                <a:spcPts val="300"/>
              </a:spcBef>
              <a:spcAft>
                <a:spcPct val="0"/>
              </a:spcAft>
              <a:buFont typeface="Lucida Grande" charset="0"/>
              <a:buChar char="–"/>
              <a:defRPr sz="24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6pPr>
            <a:lvl7pPr marL="2971800" indent="-228600" defTabSz="457200" eaLnBrk="0" fontAlgn="base" hangingPunct="0">
              <a:spcBef>
                <a:spcPts val="300"/>
              </a:spcBef>
              <a:spcAft>
                <a:spcPct val="0"/>
              </a:spcAft>
              <a:buFont typeface="Lucida Grande" charset="0"/>
              <a:buChar char="–"/>
              <a:defRPr sz="24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7pPr>
            <a:lvl8pPr marL="3429000" indent="-228600" defTabSz="457200" eaLnBrk="0" fontAlgn="base" hangingPunct="0">
              <a:spcBef>
                <a:spcPts val="300"/>
              </a:spcBef>
              <a:spcAft>
                <a:spcPct val="0"/>
              </a:spcAft>
              <a:buFont typeface="Lucida Grande" charset="0"/>
              <a:buChar char="–"/>
              <a:defRPr sz="24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8pPr>
            <a:lvl9pPr marL="3886200" indent="-228600" defTabSz="457200" eaLnBrk="0" fontAlgn="base" hangingPunct="0">
              <a:spcBef>
                <a:spcPts val="300"/>
              </a:spcBef>
              <a:spcAft>
                <a:spcPct val="0"/>
              </a:spcAft>
              <a:buFont typeface="Lucida Grande" charset="0"/>
              <a:buChar char="–"/>
              <a:defRPr sz="24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743DBDF-2A2E-4BF9-BF98-00D648A379E3}" type="slidenum">
              <a:rPr lang="en-GB" altLang="en-US" sz="800">
                <a:solidFill>
                  <a:srgbClr val="9E9E9F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3</a:t>
            </a:fld>
            <a:endParaRPr lang="en-GB" altLang="en-US" sz="800" dirty="0">
              <a:solidFill>
                <a:srgbClr val="9E9E9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494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66700" y="1259590"/>
            <a:ext cx="4194175" cy="5171553"/>
          </a:xfrm>
        </p:spPr>
        <p:txBody>
          <a:bodyPr/>
          <a:lstStyle/>
          <a:p>
            <a:pPr lvl="1">
              <a:lnSpc>
                <a:spcPct val="102000"/>
              </a:lnSpc>
              <a:spcBef>
                <a:spcPct val="0"/>
              </a:spcBef>
              <a:spcAft>
                <a:spcPts val="1800"/>
              </a:spcAft>
              <a:buClr>
                <a:srgbClr val="C00000"/>
              </a:buClr>
              <a:buFont typeface="Arial" charset="0"/>
              <a:buChar char="•"/>
            </a:pPr>
            <a:r>
              <a:rPr lang="ca-ES" sz="1800" dirty="0">
                <a:latin typeface="Tahoma" charset="0"/>
                <a:cs typeface="Tahoma" charset="0"/>
              </a:rPr>
              <a:t>Responsabilidadpersonal (respondes con tu patrimonio) e intransferible</a:t>
            </a:r>
          </a:p>
          <a:p>
            <a:pPr lvl="1" algn="just">
              <a:lnSpc>
                <a:spcPct val="102000"/>
              </a:lnSpc>
              <a:spcBef>
                <a:spcPct val="0"/>
              </a:spcBef>
              <a:spcAft>
                <a:spcPts val="1800"/>
              </a:spcAft>
              <a:buClr>
                <a:srgbClr val="C00000"/>
              </a:buClr>
              <a:buFont typeface="Arial" charset="0"/>
              <a:buChar char="•"/>
            </a:pPr>
            <a:r>
              <a:rPr lang="ca-ES" sz="1800" dirty="0" err="1">
                <a:latin typeface="Tahoma" charset="0"/>
                <a:cs typeface="Tahoma" charset="0"/>
              </a:rPr>
              <a:t>Potencialmente</a:t>
            </a:r>
            <a:r>
              <a:rPr lang="ca-ES" sz="1800" dirty="0">
                <a:latin typeface="Tahoma" charset="0"/>
                <a:cs typeface="Tahoma" charset="0"/>
              </a:rPr>
              <a:t> </a:t>
            </a:r>
            <a:r>
              <a:rPr lang="ca-ES" sz="1800" dirty="0" err="1">
                <a:latin typeface="Tahoma" charset="0"/>
                <a:cs typeface="Tahoma" charset="0"/>
              </a:rPr>
              <a:t>ilimitada</a:t>
            </a:r>
            <a:r>
              <a:rPr lang="ca-ES" sz="1800" dirty="0">
                <a:latin typeface="Tahoma" charset="0"/>
                <a:cs typeface="Tahoma" charset="0"/>
              </a:rPr>
              <a:t> en </a:t>
            </a:r>
            <a:r>
              <a:rPr lang="ca-ES" sz="1800" dirty="0" err="1">
                <a:latin typeface="Tahoma" charset="0"/>
                <a:cs typeface="Tahoma" charset="0"/>
              </a:rPr>
              <a:t>su</a:t>
            </a:r>
            <a:r>
              <a:rPr lang="ca-ES" sz="1800" dirty="0">
                <a:latin typeface="Tahoma" charset="0"/>
                <a:cs typeface="Tahoma" charset="0"/>
              </a:rPr>
              <a:t> </a:t>
            </a:r>
            <a:r>
              <a:rPr lang="ca-ES" sz="1800" dirty="0" err="1">
                <a:latin typeface="Tahoma" charset="0"/>
                <a:cs typeface="Tahoma" charset="0"/>
              </a:rPr>
              <a:t>cuantía</a:t>
            </a:r>
            <a:endParaRPr lang="ca-ES" sz="1800" dirty="0">
              <a:latin typeface="Tahoma" charset="0"/>
              <a:cs typeface="Tahoma" charset="0"/>
            </a:endParaRPr>
          </a:p>
          <a:p>
            <a:pPr lvl="1" algn="just">
              <a:lnSpc>
                <a:spcPct val="102000"/>
              </a:lnSpc>
              <a:spcBef>
                <a:spcPct val="0"/>
              </a:spcBef>
              <a:spcAft>
                <a:spcPts val="900"/>
              </a:spcAft>
              <a:buClr>
                <a:srgbClr val="C00000"/>
              </a:buClr>
              <a:buFont typeface="Arial" charset="0"/>
              <a:buChar char="•"/>
            </a:pPr>
            <a:r>
              <a:rPr lang="ca-ES" sz="1800" dirty="0">
                <a:latin typeface="Tahoma" charset="0"/>
                <a:cs typeface="Tahoma" charset="0"/>
              </a:rPr>
              <a:t>Si </a:t>
            </a:r>
            <a:r>
              <a:rPr lang="ca-ES" sz="1800" dirty="0" err="1">
                <a:latin typeface="Tahoma" charset="0"/>
                <a:cs typeface="Tahoma" charset="0"/>
              </a:rPr>
              <a:t>formas</a:t>
            </a:r>
            <a:r>
              <a:rPr lang="ca-ES" sz="1800" dirty="0">
                <a:latin typeface="Tahoma" charset="0"/>
                <a:cs typeface="Tahoma" charset="0"/>
              </a:rPr>
              <a:t> </a:t>
            </a:r>
            <a:r>
              <a:rPr lang="ca-ES" sz="1800" dirty="0" err="1">
                <a:latin typeface="Tahoma" charset="0"/>
                <a:cs typeface="Tahoma" charset="0"/>
              </a:rPr>
              <a:t>parte</a:t>
            </a:r>
            <a:r>
              <a:rPr lang="ca-ES" sz="1800" dirty="0">
                <a:latin typeface="Tahoma" charset="0"/>
                <a:cs typeface="Tahoma" charset="0"/>
              </a:rPr>
              <a:t> de un </a:t>
            </a:r>
            <a:r>
              <a:rPr lang="ca-ES" sz="1800" dirty="0" err="1">
                <a:latin typeface="Tahoma" charset="0"/>
                <a:cs typeface="Tahoma" charset="0"/>
              </a:rPr>
              <a:t>Consejo</a:t>
            </a:r>
            <a:r>
              <a:rPr lang="ca-ES" sz="1800" dirty="0">
                <a:latin typeface="Tahoma" charset="0"/>
                <a:cs typeface="Tahoma" charset="0"/>
              </a:rPr>
              <a:t> de </a:t>
            </a:r>
            <a:r>
              <a:rPr lang="ca-ES" sz="1800" dirty="0" err="1">
                <a:latin typeface="Tahoma" charset="0"/>
                <a:cs typeface="Tahoma" charset="0"/>
              </a:rPr>
              <a:t>Administración</a:t>
            </a:r>
            <a:r>
              <a:rPr lang="ca-ES" sz="1800" dirty="0">
                <a:latin typeface="Tahoma" charset="0"/>
                <a:cs typeface="Tahoma" charset="0"/>
              </a:rPr>
              <a:t>, son </a:t>
            </a:r>
            <a:r>
              <a:rPr lang="ca-ES" sz="1800" dirty="0" err="1">
                <a:latin typeface="Tahoma" charset="0"/>
                <a:cs typeface="Tahoma" charset="0"/>
              </a:rPr>
              <a:t>solidarias</a:t>
            </a:r>
            <a:r>
              <a:rPr lang="ca-ES" sz="1800" dirty="0">
                <a:latin typeface="Tahoma" charset="0"/>
                <a:cs typeface="Tahoma" charset="0"/>
              </a:rPr>
              <a:t>: te </a:t>
            </a:r>
            <a:r>
              <a:rPr lang="ca-ES" sz="1800" dirty="0" err="1">
                <a:latin typeface="Tahoma" charset="0"/>
                <a:cs typeface="Tahoma" charset="0"/>
              </a:rPr>
              <a:t>pueden</a:t>
            </a:r>
            <a:r>
              <a:rPr lang="ca-ES" sz="1800" dirty="0">
                <a:latin typeface="Tahoma" charset="0"/>
                <a:cs typeface="Tahoma" charset="0"/>
              </a:rPr>
              <a:t> reclamar por </a:t>
            </a:r>
            <a:r>
              <a:rPr lang="ca-ES" sz="1800" dirty="0" err="1">
                <a:latin typeface="Tahoma" charset="0"/>
                <a:cs typeface="Tahoma" charset="0"/>
              </a:rPr>
              <a:t>decisiones</a:t>
            </a:r>
            <a:r>
              <a:rPr lang="ca-ES" sz="1800" dirty="0">
                <a:latin typeface="Tahoma" charset="0"/>
                <a:cs typeface="Tahoma" charset="0"/>
              </a:rPr>
              <a:t> de </a:t>
            </a:r>
            <a:r>
              <a:rPr lang="ca-ES" sz="1800" dirty="0" err="1">
                <a:latin typeface="Tahoma" charset="0"/>
                <a:cs typeface="Tahoma" charset="0"/>
              </a:rPr>
              <a:t>otros</a:t>
            </a:r>
            <a:r>
              <a:rPr lang="ca-ES" sz="1800" dirty="0">
                <a:latin typeface="Tahoma" charset="0"/>
                <a:cs typeface="Tahoma" charset="0"/>
              </a:rPr>
              <a:t> </a:t>
            </a:r>
            <a:r>
              <a:rPr lang="ca-ES" sz="1800" dirty="0" err="1">
                <a:latin typeface="Tahoma" charset="0"/>
                <a:cs typeface="Tahoma" charset="0"/>
              </a:rPr>
              <a:t>consejeros</a:t>
            </a:r>
            <a:r>
              <a:rPr lang="ca-ES" sz="1800" dirty="0">
                <a:latin typeface="Tahoma" charset="0"/>
                <a:cs typeface="Tahoma" charset="0"/>
              </a:rPr>
              <a:t>, </a:t>
            </a:r>
            <a:r>
              <a:rPr lang="ca-ES" sz="1800" dirty="0" err="1">
                <a:latin typeface="Tahoma" charset="0"/>
                <a:cs typeface="Tahoma" charset="0"/>
              </a:rPr>
              <a:t>excepto</a:t>
            </a:r>
            <a:r>
              <a:rPr lang="ca-ES" sz="1800" dirty="0">
                <a:latin typeface="Tahoma" charset="0"/>
                <a:cs typeface="Tahoma" charset="0"/>
              </a:rPr>
              <a:t> si te </a:t>
            </a:r>
            <a:r>
              <a:rPr lang="ca-ES" sz="1800" dirty="0" err="1">
                <a:latin typeface="Tahoma" charset="0"/>
                <a:cs typeface="Tahoma" charset="0"/>
              </a:rPr>
              <a:t>puedes</a:t>
            </a:r>
            <a:r>
              <a:rPr lang="ca-ES" sz="1800" dirty="0">
                <a:latin typeface="Tahoma" charset="0"/>
                <a:cs typeface="Tahoma" charset="0"/>
              </a:rPr>
              <a:t> eximir de </a:t>
            </a:r>
            <a:r>
              <a:rPr lang="ca-ES" sz="1800" dirty="0" err="1">
                <a:latin typeface="Tahoma" charset="0"/>
                <a:cs typeface="Tahoma" charset="0"/>
              </a:rPr>
              <a:t>acuerdo</a:t>
            </a:r>
            <a:r>
              <a:rPr lang="ca-ES" sz="1800" dirty="0">
                <a:latin typeface="Tahoma" charset="0"/>
                <a:cs typeface="Tahoma" charset="0"/>
              </a:rPr>
              <a:t> con la </a:t>
            </a:r>
            <a:r>
              <a:rPr lang="ca-ES" sz="1800" dirty="0" err="1">
                <a:latin typeface="Tahoma" charset="0"/>
                <a:cs typeface="Tahoma" charset="0"/>
              </a:rPr>
              <a:t>ley</a:t>
            </a:r>
            <a:endParaRPr lang="ca-ES" sz="1800" dirty="0">
              <a:latin typeface="Tahoma" charset="0"/>
              <a:cs typeface="Tahoma" charset="0"/>
            </a:endParaRPr>
          </a:p>
          <a:p>
            <a:pPr lvl="1" algn="just">
              <a:lnSpc>
                <a:spcPct val="102000"/>
              </a:lnSpc>
              <a:spcBef>
                <a:spcPct val="0"/>
              </a:spcBef>
              <a:spcAft>
                <a:spcPts val="900"/>
              </a:spcAft>
              <a:buClr>
                <a:srgbClr val="C00000"/>
              </a:buClr>
              <a:buFont typeface="Arial" charset="0"/>
              <a:buChar char="•"/>
            </a:pPr>
            <a:r>
              <a:rPr lang="ca-ES" sz="1800" dirty="0"/>
              <a:t>No importa el </a:t>
            </a:r>
            <a:r>
              <a:rPr lang="ca-ES" sz="1800" dirty="0" err="1"/>
              <a:t>tamaño</a:t>
            </a:r>
            <a:r>
              <a:rPr lang="ca-ES" sz="1800" dirty="0"/>
              <a:t> de la </a:t>
            </a:r>
            <a:r>
              <a:rPr lang="ca-ES" sz="1800" dirty="0" err="1"/>
              <a:t>sociedad</a:t>
            </a:r>
            <a:r>
              <a:rPr lang="ca-ES" sz="1800" dirty="0"/>
              <a:t> </a:t>
            </a:r>
            <a:r>
              <a:rPr lang="ca-ES" sz="1800" dirty="0" err="1"/>
              <a:t>ya</a:t>
            </a:r>
            <a:r>
              <a:rPr lang="ca-ES" sz="1800" dirty="0"/>
              <a:t> que el </a:t>
            </a:r>
            <a:r>
              <a:rPr lang="ca-ES" sz="1800" dirty="0" err="1"/>
              <a:t>nivel</a:t>
            </a:r>
            <a:r>
              <a:rPr lang="ca-ES" sz="1800" dirty="0"/>
              <a:t> de </a:t>
            </a:r>
            <a:r>
              <a:rPr lang="ca-ES" sz="1800" dirty="0" err="1"/>
              <a:t>responsabilidad</a:t>
            </a:r>
            <a:r>
              <a:rPr lang="ca-ES" sz="1800" dirty="0"/>
              <a:t> es similar, </a:t>
            </a:r>
            <a:r>
              <a:rPr lang="ca-ES" sz="1800" dirty="0" err="1"/>
              <a:t>y</a:t>
            </a:r>
            <a:r>
              <a:rPr lang="ca-ES" sz="1800" dirty="0"/>
              <a:t> la principal diferencia es el </a:t>
            </a:r>
            <a:r>
              <a:rPr lang="ca-ES" sz="1800" dirty="0" err="1"/>
              <a:t>importe</a:t>
            </a:r>
            <a:r>
              <a:rPr lang="ca-ES" sz="1800" dirty="0"/>
              <a:t> de la </a:t>
            </a:r>
            <a:r>
              <a:rPr lang="ca-ES" sz="1800" dirty="0" err="1"/>
              <a:t>reclamación</a:t>
            </a:r>
            <a:endParaRPr lang="ca-ES" sz="1800" dirty="0"/>
          </a:p>
          <a:p>
            <a:pPr lvl="1" algn="just">
              <a:lnSpc>
                <a:spcPct val="102000"/>
              </a:lnSpc>
              <a:spcBef>
                <a:spcPct val="0"/>
              </a:spcBef>
              <a:spcAft>
                <a:spcPts val="900"/>
              </a:spcAft>
              <a:buClr>
                <a:srgbClr val="C00000"/>
              </a:buClr>
              <a:buFont typeface="Arial" charset="0"/>
              <a:buChar char="•"/>
            </a:pPr>
            <a:endParaRPr lang="ca-ES" sz="1800" dirty="0">
              <a:latin typeface="Tahoma" charset="0"/>
              <a:cs typeface="Tahoma" charset="0"/>
            </a:endParaRPr>
          </a:p>
          <a:p>
            <a:pPr lvl="1" algn="just">
              <a:lnSpc>
                <a:spcPct val="102000"/>
              </a:lnSpc>
              <a:spcBef>
                <a:spcPct val="0"/>
              </a:spcBef>
              <a:spcAft>
                <a:spcPts val="900"/>
              </a:spcAft>
              <a:buClr>
                <a:srgbClr val="C00000"/>
              </a:buClr>
              <a:buFont typeface="Arial" charset="0"/>
              <a:buChar char="•"/>
            </a:pPr>
            <a:endParaRPr lang="ca-ES" sz="1800" dirty="0">
              <a:latin typeface="Tahoma" charset="0"/>
              <a:cs typeface="Tahoma" charset="0"/>
            </a:endParaRPr>
          </a:p>
          <a:p>
            <a:pPr lvl="1" algn="just">
              <a:lnSpc>
                <a:spcPct val="102000"/>
              </a:lnSpc>
              <a:spcBef>
                <a:spcPct val="0"/>
              </a:spcBef>
              <a:spcAft>
                <a:spcPts val="900"/>
              </a:spcAft>
              <a:buClr>
                <a:srgbClr val="C00000"/>
              </a:buClr>
              <a:buFont typeface="Arial" charset="0"/>
              <a:buChar char="•"/>
            </a:pPr>
            <a:endParaRPr lang="ca-ES" sz="1800" dirty="0">
              <a:latin typeface="Tahoma" charset="0"/>
              <a:cs typeface="Tahoma" charset="0"/>
            </a:endParaRPr>
          </a:p>
          <a:p>
            <a:pPr lvl="1" algn="just">
              <a:lnSpc>
                <a:spcPct val="102000"/>
              </a:lnSpc>
              <a:spcBef>
                <a:spcPct val="0"/>
              </a:spcBef>
              <a:spcAft>
                <a:spcPts val="900"/>
              </a:spcAft>
              <a:buClr>
                <a:srgbClr val="C00000"/>
              </a:buClr>
              <a:buFont typeface="Arial" charset="0"/>
              <a:buChar char="•"/>
            </a:pPr>
            <a:endParaRPr lang="ca-ES" sz="1800" dirty="0">
              <a:latin typeface="Tahoma" charset="0"/>
              <a:cs typeface="Tahoma" charset="0"/>
            </a:endParaRPr>
          </a:p>
          <a:p>
            <a:pPr lvl="1" algn="just">
              <a:lnSpc>
                <a:spcPct val="102000"/>
              </a:lnSpc>
              <a:spcBef>
                <a:spcPct val="0"/>
              </a:spcBef>
              <a:spcAft>
                <a:spcPts val="900"/>
              </a:spcAft>
              <a:buClr>
                <a:srgbClr val="C00000"/>
              </a:buClr>
              <a:buFont typeface="Arial" charset="0"/>
              <a:buChar char="•"/>
            </a:pPr>
            <a:endParaRPr lang="ca-ES" sz="1800" dirty="0">
              <a:latin typeface="Tahoma" charset="0"/>
              <a:cs typeface="Tahoma" charset="0"/>
            </a:endParaRPr>
          </a:p>
          <a:p>
            <a:pPr lvl="1" algn="just">
              <a:lnSpc>
                <a:spcPct val="102000"/>
              </a:lnSpc>
              <a:spcBef>
                <a:spcPct val="0"/>
              </a:spcBef>
              <a:spcAft>
                <a:spcPts val="900"/>
              </a:spcAft>
              <a:buClr>
                <a:srgbClr val="C00000"/>
              </a:buClr>
              <a:buFont typeface="Arial" charset="0"/>
              <a:buChar char="•"/>
            </a:pPr>
            <a:endParaRPr lang="ca-ES" sz="1800" dirty="0">
              <a:latin typeface="Tahoma" charset="0"/>
              <a:cs typeface="Tahoma" charset="0"/>
            </a:endParaRPr>
          </a:p>
          <a:p>
            <a:endParaRPr lang="es-ES_tradnl" sz="2000" dirty="0">
              <a:latin typeface="Tahoma" charset="0"/>
              <a:cs typeface="Tahoma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460875" y="1266469"/>
            <a:ext cx="4219575" cy="46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5016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0985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0985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1555750" indent="-285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012950" indent="-285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2470150" indent="-285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2927350" indent="-285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lvl="1" algn="just" eaLnBrk="1" hangingPunct="1">
              <a:lnSpc>
                <a:spcPct val="102000"/>
              </a:lnSpc>
              <a:spcAft>
                <a:spcPts val="900"/>
              </a:spcAft>
              <a:buClr>
                <a:srgbClr val="C00000"/>
              </a:buClr>
              <a:buFont typeface="Arial" charset="0"/>
              <a:buChar char="•"/>
            </a:pPr>
            <a:r>
              <a:rPr lang="ca-ES" sz="1800" dirty="0">
                <a:latin typeface="Tahoma" charset="0"/>
                <a:cs typeface="Tahoma" charset="0"/>
              </a:rPr>
              <a:t>Pensar que como </a:t>
            </a:r>
            <a:r>
              <a:rPr lang="ca-ES" sz="1800" dirty="0" err="1">
                <a:latin typeface="Tahoma" charset="0"/>
                <a:cs typeface="Tahoma" charset="0"/>
              </a:rPr>
              <a:t>soy</a:t>
            </a:r>
            <a:r>
              <a:rPr lang="ca-ES" sz="1800" dirty="0">
                <a:latin typeface="Tahoma" charset="0"/>
                <a:cs typeface="Tahoma" charset="0"/>
              </a:rPr>
              <a:t> accionista no </a:t>
            </a:r>
            <a:r>
              <a:rPr lang="ca-ES" sz="1800" dirty="0" err="1">
                <a:latin typeface="Tahoma" charset="0"/>
                <a:cs typeface="Tahoma" charset="0"/>
              </a:rPr>
              <a:t>tengo</a:t>
            </a:r>
            <a:r>
              <a:rPr lang="ca-ES" sz="1800" dirty="0">
                <a:latin typeface="Tahoma" charset="0"/>
                <a:cs typeface="Tahoma" charset="0"/>
              </a:rPr>
              <a:t> </a:t>
            </a:r>
            <a:r>
              <a:rPr lang="ca-ES" sz="1800" dirty="0" err="1">
                <a:latin typeface="Tahoma" charset="0"/>
                <a:cs typeface="Tahoma" charset="0"/>
              </a:rPr>
              <a:t>responsabilidad</a:t>
            </a:r>
            <a:endParaRPr lang="ca-ES" sz="1800" dirty="0">
              <a:latin typeface="Tahoma" charset="0"/>
              <a:cs typeface="Tahoma" charset="0"/>
            </a:endParaRPr>
          </a:p>
          <a:p>
            <a:pPr lvl="1" algn="just" eaLnBrk="1" hangingPunct="1">
              <a:lnSpc>
                <a:spcPct val="102000"/>
              </a:lnSpc>
              <a:spcAft>
                <a:spcPts val="900"/>
              </a:spcAft>
              <a:buClr>
                <a:srgbClr val="C00000"/>
              </a:buClr>
              <a:buFont typeface="Arial" charset="0"/>
              <a:buChar char="•"/>
            </a:pPr>
            <a:r>
              <a:rPr lang="ca-ES" sz="1800" dirty="0" err="1">
                <a:latin typeface="Tahoma" charset="0"/>
                <a:cs typeface="Tahoma" charset="0"/>
              </a:rPr>
              <a:t>Endurecimiento</a:t>
            </a:r>
            <a:r>
              <a:rPr lang="ca-ES" sz="1800" dirty="0">
                <a:latin typeface="Tahoma" charset="0"/>
                <a:cs typeface="Tahoma" charset="0"/>
              </a:rPr>
              <a:t> del </a:t>
            </a:r>
            <a:r>
              <a:rPr lang="ca-ES" sz="1800" dirty="0" err="1">
                <a:latin typeface="Tahoma" charset="0"/>
                <a:cs typeface="Tahoma" charset="0"/>
              </a:rPr>
              <a:t>nivel</a:t>
            </a:r>
            <a:r>
              <a:rPr lang="ca-ES" sz="1800" dirty="0">
                <a:latin typeface="Tahoma" charset="0"/>
                <a:cs typeface="Tahoma" charset="0"/>
              </a:rPr>
              <a:t> de </a:t>
            </a:r>
            <a:r>
              <a:rPr lang="ca-ES" sz="1800" dirty="0" err="1">
                <a:latin typeface="Tahoma" charset="0"/>
                <a:cs typeface="Tahoma" charset="0"/>
              </a:rPr>
              <a:t>responsabilidad</a:t>
            </a:r>
            <a:r>
              <a:rPr lang="ca-ES" sz="1800" dirty="0">
                <a:latin typeface="Tahoma" charset="0"/>
                <a:cs typeface="Tahoma" charset="0"/>
              </a:rPr>
              <a:t>: </a:t>
            </a:r>
          </a:p>
          <a:p>
            <a:pPr lvl="3" algn="just" eaLnBrk="1" hangingPunct="1">
              <a:spcAft>
                <a:spcPts val="700"/>
              </a:spcAft>
              <a:buClr>
                <a:srgbClr val="C00000"/>
              </a:buClr>
              <a:buFont typeface="Courier New" charset="0"/>
              <a:buChar char="o"/>
            </a:pPr>
            <a:r>
              <a:rPr lang="es-ES_tradnl" sz="1600" dirty="0">
                <a:latin typeface="Tahoma" charset="0"/>
                <a:cs typeface="Tahoma" charset="0"/>
              </a:rPr>
              <a:t>Regulación detallada de los deberes de diligencia y lealtad</a:t>
            </a:r>
            <a:endParaRPr lang="en-GB" sz="1600" dirty="0">
              <a:latin typeface="Tahoma" charset="0"/>
              <a:cs typeface="Tahoma" charset="0"/>
            </a:endParaRPr>
          </a:p>
          <a:p>
            <a:pPr lvl="3" algn="just" eaLnBrk="1" hangingPunct="1">
              <a:spcAft>
                <a:spcPts val="700"/>
              </a:spcAft>
              <a:buClr>
                <a:srgbClr val="C00000"/>
              </a:buClr>
              <a:buFont typeface="Courier New" charset="0"/>
              <a:buChar char="o"/>
            </a:pPr>
            <a:r>
              <a:rPr lang="es-ES_tradnl" sz="1600" dirty="0"/>
              <a:t>Presunción de culpabilidad del administrador si su acto u omisión es contrario a ley o a los estatutos</a:t>
            </a:r>
            <a:endParaRPr lang="en-GB" sz="1600" dirty="0"/>
          </a:p>
          <a:p>
            <a:pPr lvl="3" algn="just" eaLnBrk="1" hangingPunct="1">
              <a:spcAft>
                <a:spcPts val="700"/>
              </a:spcAft>
              <a:buClr>
                <a:srgbClr val="C00000"/>
              </a:buClr>
              <a:buFont typeface="Courier New" charset="0"/>
              <a:buChar char="o"/>
            </a:pPr>
            <a:r>
              <a:rPr lang="ca-ES" sz="1600" dirty="0">
                <a:latin typeface="Tahoma" charset="0"/>
                <a:cs typeface="Tahoma" charset="0"/>
              </a:rPr>
              <a:t>Reforma del 2010. Introducción de la Responsabilidad Civil Penal de las personas jurídicas</a:t>
            </a:r>
          </a:p>
          <a:p>
            <a:pPr lvl="3" algn="just" eaLnBrk="1" hangingPunct="1">
              <a:spcAft>
                <a:spcPts val="700"/>
              </a:spcAft>
              <a:buClr>
                <a:srgbClr val="C00000"/>
              </a:buClr>
              <a:buFont typeface="Courier New" charset="0"/>
              <a:buChar char="o"/>
            </a:pPr>
            <a:r>
              <a:rPr lang="es-ES" sz="1600" dirty="0">
                <a:latin typeface="Tahoma" charset="0"/>
                <a:cs typeface="Tahoma" charset="0"/>
              </a:rPr>
              <a:t>Prescripción: 4 años: Desde que se produce el daño o es conocido</a:t>
            </a:r>
          </a:p>
          <a:p>
            <a:r>
              <a:rPr lang="es-ES_tradnl" dirty="0"/>
              <a:t> </a:t>
            </a:r>
            <a:endParaRPr lang="en-GB" dirty="0"/>
          </a:p>
          <a:p>
            <a:r>
              <a:rPr lang="es-ES_tradnl" dirty="0"/>
              <a:t> </a:t>
            </a:r>
            <a:endParaRPr lang="en-GB" dirty="0"/>
          </a:p>
          <a:p>
            <a:r>
              <a:rPr lang="es-ES_tradnl" dirty="0"/>
              <a:t> </a:t>
            </a:r>
            <a:endParaRPr lang="en-GB" sz="1800" dirty="0"/>
          </a:p>
          <a:p>
            <a:r>
              <a:rPr lang="es-ES_tradnl" dirty="0"/>
              <a:t> </a:t>
            </a:r>
            <a:endParaRPr lang="en-GB" sz="1800" dirty="0"/>
          </a:p>
          <a:p>
            <a:pPr lvl="3" eaLnBrk="1" hangingPunct="1">
              <a:lnSpc>
                <a:spcPts val="2300"/>
              </a:lnSpc>
              <a:spcAft>
                <a:spcPts val="700"/>
              </a:spcAft>
              <a:buClr>
                <a:srgbClr val="C00000"/>
              </a:buClr>
              <a:buFont typeface="Courier New" charset="0"/>
              <a:buChar char="o"/>
            </a:pPr>
            <a:endParaRPr lang="ca-ES" sz="1600" dirty="0">
              <a:latin typeface="Tahoma" charset="0"/>
              <a:cs typeface="Tahoma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47650" y="-136937"/>
            <a:ext cx="8896350" cy="1295400"/>
          </a:xfrm>
        </p:spPr>
        <p:txBody>
          <a:bodyPr/>
          <a:lstStyle/>
          <a:p>
            <a:r>
              <a:rPr lang="es-ES_tradnl" altLang="en-US" dirty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¿Dónde está la necesidad?</a:t>
            </a:r>
          </a:p>
        </p:txBody>
      </p:sp>
      <p:sp>
        <p:nvSpPr>
          <p:cNvPr id="6" name="Slide Number Placeholder 4"/>
          <p:cNvSpPr txBox="1">
            <a:spLocks noGrp="1"/>
          </p:cNvSpPr>
          <p:nvPr/>
        </p:nvSpPr>
        <p:spPr bwMode="auto">
          <a:xfrm>
            <a:off x="-3175" y="6591300"/>
            <a:ext cx="8763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9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  <a:cs typeface="Tahoma" pitchFamily="34" charset="0"/>
              </a:defRPr>
            </a:lvl1pPr>
            <a:lvl2pPr marL="742950" indent="-285750" eaLnBrk="0" hangingPunct="0">
              <a:spcBef>
                <a:spcPts val="300"/>
              </a:spcBef>
              <a:buFont typeface="Lucida Grande" charset="0"/>
              <a:buChar char="–"/>
              <a:defRPr sz="24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1143000" indent="-228600" eaLnBrk="0" hangingPunct="0">
              <a:spcBef>
                <a:spcPts val="300"/>
              </a:spcBef>
              <a:buFont typeface="Lucida Grande" charset="0"/>
              <a:buChar char="–"/>
              <a:defRPr sz="24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600200" indent="-228600" eaLnBrk="0" hangingPunct="0">
              <a:spcBef>
                <a:spcPts val="300"/>
              </a:spcBef>
              <a:buFont typeface="Lucida Grande" charset="0"/>
              <a:buChar char="–"/>
              <a:defRPr sz="24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2057400" indent="-228600" eaLnBrk="0" hangingPunct="0">
              <a:spcBef>
                <a:spcPts val="300"/>
              </a:spcBef>
              <a:buFont typeface="Lucida Grande" charset="0"/>
              <a:buChar char="–"/>
              <a:defRPr sz="24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5pPr>
            <a:lvl6pPr marL="2514600" indent="-228600" defTabSz="457200" eaLnBrk="0" fontAlgn="base" hangingPunct="0">
              <a:spcBef>
                <a:spcPts val="300"/>
              </a:spcBef>
              <a:spcAft>
                <a:spcPct val="0"/>
              </a:spcAft>
              <a:buFont typeface="Lucida Grande" charset="0"/>
              <a:buChar char="–"/>
              <a:defRPr sz="24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6pPr>
            <a:lvl7pPr marL="2971800" indent="-228600" defTabSz="457200" eaLnBrk="0" fontAlgn="base" hangingPunct="0">
              <a:spcBef>
                <a:spcPts val="300"/>
              </a:spcBef>
              <a:spcAft>
                <a:spcPct val="0"/>
              </a:spcAft>
              <a:buFont typeface="Lucida Grande" charset="0"/>
              <a:buChar char="–"/>
              <a:defRPr sz="24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7pPr>
            <a:lvl8pPr marL="3429000" indent="-228600" defTabSz="457200" eaLnBrk="0" fontAlgn="base" hangingPunct="0">
              <a:spcBef>
                <a:spcPts val="300"/>
              </a:spcBef>
              <a:spcAft>
                <a:spcPct val="0"/>
              </a:spcAft>
              <a:buFont typeface="Lucida Grande" charset="0"/>
              <a:buChar char="–"/>
              <a:defRPr sz="24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8pPr>
            <a:lvl9pPr marL="3886200" indent="-228600" defTabSz="457200" eaLnBrk="0" fontAlgn="base" hangingPunct="0">
              <a:spcBef>
                <a:spcPts val="300"/>
              </a:spcBef>
              <a:spcAft>
                <a:spcPct val="0"/>
              </a:spcAft>
              <a:buFont typeface="Lucida Grande" charset="0"/>
              <a:buChar char="–"/>
              <a:defRPr sz="24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743DBDF-2A2E-4BF9-BF98-00D648A379E3}" type="slidenum">
              <a:rPr lang="en-GB" altLang="en-US" sz="800">
                <a:solidFill>
                  <a:srgbClr val="9E9E9F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en-GB" altLang="en-US" sz="800" dirty="0">
              <a:solidFill>
                <a:srgbClr val="9E9E9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1593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Slide Number Placeholder 4"/>
          <p:cNvSpPr txBox="1">
            <a:spLocks noGrp="1"/>
          </p:cNvSpPr>
          <p:nvPr/>
        </p:nvSpPr>
        <p:spPr bwMode="auto">
          <a:xfrm>
            <a:off x="-3175" y="6591300"/>
            <a:ext cx="8763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9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  <a:cs typeface="Tahoma" pitchFamily="34" charset="0"/>
              </a:defRPr>
            </a:lvl1pPr>
            <a:lvl2pPr marL="742950" indent="-285750" eaLnBrk="0" hangingPunct="0">
              <a:spcBef>
                <a:spcPts val="300"/>
              </a:spcBef>
              <a:buFont typeface="Lucida Grande" charset="0"/>
              <a:buChar char="–"/>
              <a:defRPr sz="24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1143000" indent="-228600" eaLnBrk="0" hangingPunct="0">
              <a:spcBef>
                <a:spcPts val="300"/>
              </a:spcBef>
              <a:buFont typeface="Lucida Grande" charset="0"/>
              <a:buChar char="–"/>
              <a:defRPr sz="24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600200" indent="-228600" eaLnBrk="0" hangingPunct="0">
              <a:spcBef>
                <a:spcPts val="300"/>
              </a:spcBef>
              <a:buFont typeface="Lucida Grande" charset="0"/>
              <a:buChar char="–"/>
              <a:defRPr sz="24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2057400" indent="-228600" eaLnBrk="0" hangingPunct="0">
              <a:spcBef>
                <a:spcPts val="300"/>
              </a:spcBef>
              <a:buFont typeface="Lucida Grande" charset="0"/>
              <a:buChar char="–"/>
              <a:defRPr sz="24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5pPr>
            <a:lvl6pPr marL="2514600" indent="-228600" defTabSz="457200" eaLnBrk="0" fontAlgn="base" hangingPunct="0">
              <a:spcBef>
                <a:spcPts val="300"/>
              </a:spcBef>
              <a:spcAft>
                <a:spcPct val="0"/>
              </a:spcAft>
              <a:buFont typeface="Lucida Grande" charset="0"/>
              <a:buChar char="–"/>
              <a:defRPr sz="24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6pPr>
            <a:lvl7pPr marL="2971800" indent="-228600" defTabSz="457200" eaLnBrk="0" fontAlgn="base" hangingPunct="0">
              <a:spcBef>
                <a:spcPts val="300"/>
              </a:spcBef>
              <a:spcAft>
                <a:spcPct val="0"/>
              </a:spcAft>
              <a:buFont typeface="Lucida Grande" charset="0"/>
              <a:buChar char="–"/>
              <a:defRPr sz="24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7pPr>
            <a:lvl8pPr marL="3429000" indent="-228600" defTabSz="457200" eaLnBrk="0" fontAlgn="base" hangingPunct="0">
              <a:spcBef>
                <a:spcPts val="300"/>
              </a:spcBef>
              <a:spcAft>
                <a:spcPct val="0"/>
              </a:spcAft>
              <a:buFont typeface="Lucida Grande" charset="0"/>
              <a:buChar char="–"/>
              <a:defRPr sz="24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8pPr>
            <a:lvl9pPr marL="3886200" indent="-228600" defTabSz="457200" eaLnBrk="0" fontAlgn="base" hangingPunct="0">
              <a:spcBef>
                <a:spcPts val="300"/>
              </a:spcBef>
              <a:spcAft>
                <a:spcPct val="0"/>
              </a:spcAft>
              <a:buFont typeface="Lucida Grande" charset="0"/>
              <a:buChar char="–"/>
              <a:defRPr sz="24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743DBDF-2A2E-4BF9-BF98-00D648A379E3}" type="slidenum">
              <a:rPr lang="en-GB" altLang="en-US" sz="800">
                <a:solidFill>
                  <a:srgbClr val="9E9E9F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en-GB" altLang="en-US" sz="800" dirty="0">
              <a:solidFill>
                <a:srgbClr val="9E9E9F"/>
              </a:solidFill>
            </a:endParaRPr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44402" y="693831"/>
            <a:ext cx="4032611" cy="580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4570523" y="1142810"/>
            <a:ext cx="6539" cy="4127833"/>
          </a:xfrm>
          <a:prstGeom prst="line">
            <a:avLst/>
          </a:prstGeom>
          <a:ln>
            <a:solidFill>
              <a:srgbClr val="C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7948826" y="265871"/>
            <a:ext cx="481201" cy="496646"/>
            <a:chOff x="3289743" y="4921832"/>
            <a:chExt cx="724083" cy="747324"/>
          </a:xfrm>
          <a:solidFill>
            <a:schemeClr val="bg1"/>
          </a:solidFill>
        </p:grpSpPr>
        <p:sp>
          <p:nvSpPr>
            <p:cNvPr id="9" name="Freeform 58"/>
            <p:cNvSpPr>
              <a:spLocks noEditPoints="1"/>
            </p:cNvSpPr>
            <p:nvPr/>
          </p:nvSpPr>
          <p:spPr bwMode="auto">
            <a:xfrm rot="2700000">
              <a:off x="3411948" y="4936482"/>
              <a:ext cx="376604" cy="347304"/>
            </a:xfrm>
            <a:custGeom>
              <a:avLst/>
              <a:gdLst>
                <a:gd name="T0" fmla="*/ 54 w 56"/>
                <a:gd name="T1" fmla="*/ 39 h 52"/>
                <a:gd name="T2" fmla="*/ 53 w 56"/>
                <a:gd name="T3" fmla="*/ 41 h 52"/>
                <a:gd name="T4" fmla="*/ 53 w 56"/>
                <a:gd name="T5" fmla="*/ 41 h 52"/>
                <a:gd name="T6" fmla="*/ 53 w 56"/>
                <a:gd name="T7" fmla="*/ 43 h 52"/>
                <a:gd name="T8" fmla="*/ 52 w 56"/>
                <a:gd name="T9" fmla="*/ 45 h 52"/>
                <a:gd name="T10" fmla="*/ 50 w 56"/>
                <a:gd name="T11" fmla="*/ 46 h 52"/>
                <a:gd name="T12" fmla="*/ 48 w 56"/>
                <a:gd name="T13" fmla="*/ 45 h 52"/>
                <a:gd name="T14" fmla="*/ 29 w 56"/>
                <a:gd name="T15" fmla="*/ 26 h 52"/>
                <a:gd name="T16" fmla="*/ 32 w 56"/>
                <a:gd name="T17" fmla="*/ 25 h 52"/>
                <a:gd name="T18" fmla="*/ 33 w 56"/>
                <a:gd name="T19" fmla="*/ 25 h 52"/>
                <a:gd name="T20" fmla="*/ 34 w 56"/>
                <a:gd name="T21" fmla="*/ 25 h 52"/>
                <a:gd name="T22" fmla="*/ 34 w 56"/>
                <a:gd name="T23" fmla="*/ 24 h 52"/>
                <a:gd name="T24" fmla="*/ 36 w 56"/>
                <a:gd name="T25" fmla="*/ 18 h 52"/>
                <a:gd name="T26" fmla="*/ 42 w 56"/>
                <a:gd name="T27" fmla="*/ 16 h 52"/>
                <a:gd name="T28" fmla="*/ 43 w 56"/>
                <a:gd name="T29" fmla="*/ 16 h 52"/>
                <a:gd name="T30" fmla="*/ 43 w 56"/>
                <a:gd name="T31" fmla="*/ 15 h 52"/>
                <a:gd name="T32" fmla="*/ 46 w 56"/>
                <a:gd name="T33" fmla="*/ 9 h 52"/>
                <a:gd name="T34" fmla="*/ 52 w 56"/>
                <a:gd name="T35" fmla="*/ 7 h 52"/>
                <a:gd name="T36" fmla="*/ 52 w 56"/>
                <a:gd name="T37" fmla="*/ 7 h 52"/>
                <a:gd name="T38" fmla="*/ 53 w 56"/>
                <a:gd name="T39" fmla="*/ 4 h 52"/>
                <a:gd name="T40" fmla="*/ 34 w 56"/>
                <a:gd name="T41" fmla="*/ 0 h 52"/>
                <a:gd name="T42" fmla="*/ 13 w 56"/>
                <a:gd name="T43" fmla="*/ 7 h 52"/>
                <a:gd name="T44" fmla="*/ 12 w 56"/>
                <a:gd name="T45" fmla="*/ 7 h 52"/>
                <a:gd name="T46" fmla="*/ 10 w 56"/>
                <a:gd name="T47" fmla="*/ 5 h 52"/>
                <a:gd name="T48" fmla="*/ 7 w 56"/>
                <a:gd name="T49" fmla="*/ 7 h 52"/>
                <a:gd name="T50" fmla="*/ 6 w 56"/>
                <a:gd name="T51" fmla="*/ 9 h 52"/>
                <a:gd name="T52" fmla="*/ 7 w 56"/>
                <a:gd name="T53" fmla="*/ 12 h 52"/>
                <a:gd name="T54" fmla="*/ 8 w 56"/>
                <a:gd name="T55" fmla="*/ 12 h 52"/>
                <a:gd name="T56" fmla="*/ 0 w 56"/>
                <a:gd name="T57" fmla="*/ 34 h 52"/>
                <a:gd name="T58" fmla="*/ 4 w 56"/>
                <a:gd name="T59" fmla="*/ 52 h 52"/>
                <a:gd name="T60" fmla="*/ 6 w 56"/>
                <a:gd name="T61" fmla="*/ 51 h 52"/>
                <a:gd name="T62" fmla="*/ 9 w 56"/>
                <a:gd name="T63" fmla="*/ 46 h 52"/>
                <a:gd name="T64" fmla="*/ 14 w 56"/>
                <a:gd name="T65" fmla="*/ 44 h 52"/>
                <a:gd name="T66" fmla="*/ 15 w 56"/>
                <a:gd name="T67" fmla="*/ 44 h 52"/>
                <a:gd name="T68" fmla="*/ 15 w 56"/>
                <a:gd name="T69" fmla="*/ 43 h 52"/>
                <a:gd name="T70" fmla="*/ 18 w 56"/>
                <a:gd name="T71" fmla="*/ 37 h 52"/>
                <a:gd name="T72" fmla="*/ 23 w 56"/>
                <a:gd name="T73" fmla="*/ 35 h 52"/>
                <a:gd name="T74" fmla="*/ 25 w 56"/>
                <a:gd name="T75" fmla="*/ 35 h 52"/>
                <a:gd name="T76" fmla="*/ 25 w 56"/>
                <a:gd name="T77" fmla="*/ 33 h 52"/>
                <a:gd name="T78" fmla="*/ 27 w 56"/>
                <a:gd name="T79" fmla="*/ 28 h 52"/>
                <a:gd name="T80" fmla="*/ 46 w 56"/>
                <a:gd name="T81" fmla="*/ 47 h 52"/>
                <a:gd name="T82" fmla="*/ 50 w 56"/>
                <a:gd name="T83" fmla="*/ 49 h 52"/>
                <a:gd name="T84" fmla="*/ 50 w 56"/>
                <a:gd name="T85" fmla="*/ 49 h 52"/>
                <a:gd name="T86" fmla="*/ 54 w 56"/>
                <a:gd name="T87" fmla="*/ 47 h 52"/>
                <a:gd name="T88" fmla="*/ 56 w 56"/>
                <a:gd name="T89" fmla="*/ 43 h 52"/>
                <a:gd name="T90" fmla="*/ 54 w 56"/>
                <a:gd name="T91" fmla="*/ 39 h 52"/>
                <a:gd name="T92" fmla="*/ 9 w 56"/>
                <a:gd name="T93" fmla="*/ 8 h 52"/>
                <a:gd name="T94" fmla="*/ 10 w 56"/>
                <a:gd name="T95" fmla="*/ 8 h 52"/>
                <a:gd name="T96" fmla="*/ 10 w 56"/>
                <a:gd name="T97" fmla="*/ 8 h 52"/>
                <a:gd name="T98" fmla="*/ 11 w 56"/>
                <a:gd name="T99" fmla="*/ 9 h 52"/>
                <a:gd name="T100" fmla="*/ 11 w 56"/>
                <a:gd name="T101" fmla="*/ 10 h 52"/>
                <a:gd name="T102" fmla="*/ 11 w 56"/>
                <a:gd name="T103" fmla="*/ 10 h 52"/>
                <a:gd name="T104" fmla="*/ 10 w 56"/>
                <a:gd name="T105" fmla="*/ 10 h 52"/>
                <a:gd name="T106" fmla="*/ 10 w 56"/>
                <a:gd name="T107" fmla="*/ 10 h 52"/>
                <a:gd name="T108" fmla="*/ 9 w 56"/>
                <a:gd name="T109" fmla="*/ 10 h 52"/>
                <a:gd name="T110" fmla="*/ 8 w 56"/>
                <a:gd name="T111" fmla="*/ 9 h 52"/>
                <a:gd name="T112" fmla="*/ 9 w 56"/>
                <a:gd name="T113" fmla="*/ 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6" h="52">
                  <a:moveTo>
                    <a:pt x="54" y="39"/>
                  </a:moveTo>
                  <a:cubicBezTo>
                    <a:pt x="53" y="41"/>
                    <a:pt x="53" y="41"/>
                    <a:pt x="53" y="41"/>
                  </a:cubicBezTo>
                  <a:cubicBezTo>
                    <a:pt x="53" y="41"/>
                    <a:pt x="53" y="41"/>
                    <a:pt x="53" y="41"/>
                  </a:cubicBezTo>
                  <a:cubicBezTo>
                    <a:pt x="53" y="42"/>
                    <a:pt x="53" y="42"/>
                    <a:pt x="53" y="43"/>
                  </a:cubicBezTo>
                  <a:cubicBezTo>
                    <a:pt x="53" y="44"/>
                    <a:pt x="53" y="45"/>
                    <a:pt x="52" y="45"/>
                  </a:cubicBezTo>
                  <a:cubicBezTo>
                    <a:pt x="52" y="46"/>
                    <a:pt x="51" y="46"/>
                    <a:pt x="50" y="46"/>
                  </a:cubicBezTo>
                  <a:cubicBezTo>
                    <a:pt x="49" y="46"/>
                    <a:pt x="49" y="46"/>
                    <a:pt x="48" y="45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30" y="26"/>
                    <a:pt x="31" y="25"/>
                    <a:pt x="32" y="25"/>
                  </a:cubicBezTo>
                  <a:cubicBezTo>
                    <a:pt x="32" y="25"/>
                    <a:pt x="33" y="25"/>
                    <a:pt x="33" y="25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34" y="24"/>
                    <a:pt x="34" y="24"/>
                    <a:pt x="34" y="24"/>
                  </a:cubicBezTo>
                  <a:cubicBezTo>
                    <a:pt x="34" y="22"/>
                    <a:pt x="35" y="20"/>
                    <a:pt x="36" y="18"/>
                  </a:cubicBezTo>
                  <a:cubicBezTo>
                    <a:pt x="38" y="17"/>
                    <a:pt x="40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43" y="15"/>
                    <a:pt x="43" y="15"/>
                    <a:pt x="43" y="15"/>
                  </a:cubicBezTo>
                  <a:cubicBezTo>
                    <a:pt x="43" y="13"/>
                    <a:pt x="44" y="11"/>
                    <a:pt x="46" y="9"/>
                  </a:cubicBezTo>
                  <a:cubicBezTo>
                    <a:pt x="47" y="8"/>
                    <a:pt x="49" y="7"/>
                    <a:pt x="52" y="7"/>
                  </a:cubicBezTo>
                  <a:cubicBezTo>
                    <a:pt x="52" y="7"/>
                    <a:pt x="52" y="7"/>
                    <a:pt x="52" y="7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47" y="2"/>
                    <a:pt x="40" y="0"/>
                    <a:pt x="34" y="0"/>
                  </a:cubicBezTo>
                  <a:cubicBezTo>
                    <a:pt x="26" y="0"/>
                    <a:pt x="19" y="3"/>
                    <a:pt x="13" y="7"/>
                  </a:cubicBezTo>
                  <a:cubicBezTo>
                    <a:pt x="13" y="7"/>
                    <a:pt x="12" y="7"/>
                    <a:pt x="12" y="7"/>
                  </a:cubicBezTo>
                  <a:cubicBezTo>
                    <a:pt x="12" y="6"/>
                    <a:pt x="11" y="5"/>
                    <a:pt x="10" y="5"/>
                  </a:cubicBezTo>
                  <a:cubicBezTo>
                    <a:pt x="9" y="5"/>
                    <a:pt x="8" y="6"/>
                    <a:pt x="7" y="7"/>
                  </a:cubicBezTo>
                  <a:cubicBezTo>
                    <a:pt x="6" y="7"/>
                    <a:pt x="6" y="8"/>
                    <a:pt x="6" y="9"/>
                  </a:cubicBezTo>
                  <a:cubicBezTo>
                    <a:pt x="6" y="10"/>
                    <a:pt x="6" y="11"/>
                    <a:pt x="7" y="12"/>
                  </a:cubicBezTo>
                  <a:cubicBezTo>
                    <a:pt x="7" y="12"/>
                    <a:pt x="7" y="12"/>
                    <a:pt x="8" y="12"/>
                  </a:cubicBezTo>
                  <a:cubicBezTo>
                    <a:pt x="3" y="19"/>
                    <a:pt x="0" y="26"/>
                    <a:pt x="0" y="34"/>
                  </a:cubicBezTo>
                  <a:cubicBezTo>
                    <a:pt x="0" y="40"/>
                    <a:pt x="1" y="46"/>
                    <a:pt x="4" y="52"/>
                  </a:cubicBezTo>
                  <a:cubicBezTo>
                    <a:pt x="6" y="51"/>
                    <a:pt x="6" y="51"/>
                    <a:pt x="6" y="51"/>
                  </a:cubicBezTo>
                  <a:cubicBezTo>
                    <a:pt x="6" y="49"/>
                    <a:pt x="7" y="48"/>
                    <a:pt x="9" y="46"/>
                  </a:cubicBezTo>
                  <a:cubicBezTo>
                    <a:pt x="10" y="45"/>
                    <a:pt x="12" y="44"/>
                    <a:pt x="14" y="44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6" y="40"/>
                    <a:pt x="16" y="38"/>
                    <a:pt x="18" y="37"/>
                  </a:cubicBezTo>
                  <a:cubicBezTo>
                    <a:pt x="19" y="35"/>
                    <a:pt x="21" y="35"/>
                    <a:pt x="23" y="35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2"/>
                    <a:pt x="25" y="30"/>
                    <a:pt x="27" y="28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47" y="48"/>
                    <a:pt x="49" y="49"/>
                    <a:pt x="50" y="49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52" y="49"/>
                    <a:pt x="53" y="48"/>
                    <a:pt x="54" y="47"/>
                  </a:cubicBezTo>
                  <a:cubicBezTo>
                    <a:pt x="55" y="46"/>
                    <a:pt x="56" y="45"/>
                    <a:pt x="56" y="43"/>
                  </a:cubicBezTo>
                  <a:cubicBezTo>
                    <a:pt x="56" y="42"/>
                    <a:pt x="55" y="40"/>
                    <a:pt x="54" y="39"/>
                  </a:cubicBezTo>
                  <a:close/>
                  <a:moveTo>
                    <a:pt x="9" y="8"/>
                  </a:moveTo>
                  <a:cubicBezTo>
                    <a:pt x="9" y="8"/>
                    <a:pt x="9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9"/>
                    <a:pt x="11" y="9"/>
                    <a:pt x="11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8" y="10"/>
                    <a:pt x="8" y="10"/>
                    <a:pt x="8" y="9"/>
                  </a:cubicBezTo>
                  <a:cubicBezTo>
                    <a:pt x="8" y="9"/>
                    <a:pt x="8" y="9"/>
                    <a:pt x="9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3289743" y="5167454"/>
              <a:ext cx="724083" cy="501702"/>
              <a:chOff x="7119383" y="3939195"/>
              <a:chExt cx="857481" cy="594130"/>
            </a:xfrm>
            <a:grpFill/>
          </p:grpSpPr>
          <p:sp>
            <p:nvSpPr>
              <p:cNvPr id="11" name="Freeform 79"/>
              <p:cNvSpPr>
                <a:spLocks/>
              </p:cNvSpPr>
              <p:nvPr/>
            </p:nvSpPr>
            <p:spPr bwMode="auto">
              <a:xfrm rot="2700000" flipH="1">
                <a:off x="6997798" y="4060780"/>
                <a:ext cx="481793" cy="238623"/>
              </a:xfrm>
              <a:custGeom>
                <a:avLst/>
                <a:gdLst>
                  <a:gd name="T0" fmla="*/ 301 w 1300"/>
                  <a:gd name="T1" fmla="*/ 644 h 644"/>
                  <a:gd name="T2" fmla="*/ 0 w 1300"/>
                  <a:gd name="T3" fmla="*/ 352 h 644"/>
                  <a:gd name="T4" fmla="*/ 113 w 1300"/>
                  <a:gd name="T5" fmla="*/ 239 h 644"/>
                  <a:gd name="T6" fmla="*/ 218 w 1300"/>
                  <a:gd name="T7" fmla="*/ 134 h 644"/>
                  <a:gd name="T8" fmla="*/ 362 w 1300"/>
                  <a:gd name="T9" fmla="*/ 75 h 644"/>
                  <a:gd name="T10" fmla="*/ 866 w 1300"/>
                  <a:gd name="T11" fmla="*/ 75 h 644"/>
                  <a:gd name="T12" fmla="*/ 921 w 1300"/>
                  <a:gd name="T13" fmla="*/ 102 h 644"/>
                  <a:gd name="T14" fmla="*/ 919 w 1300"/>
                  <a:gd name="T15" fmla="*/ 177 h 644"/>
                  <a:gd name="T16" fmla="*/ 869 w 1300"/>
                  <a:gd name="T17" fmla="*/ 200 h 644"/>
                  <a:gd name="T18" fmla="*/ 620 w 1300"/>
                  <a:gd name="T19" fmla="*/ 200 h 644"/>
                  <a:gd name="T20" fmla="*/ 565 w 1300"/>
                  <a:gd name="T21" fmla="*/ 265 h 644"/>
                  <a:gd name="T22" fmla="*/ 615 w 1300"/>
                  <a:gd name="T23" fmla="*/ 308 h 644"/>
                  <a:gd name="T24" fmla="*/ 869 w 1300"/>
                  <a:gd name="T25" fmla="*/ 308 h 644"/>
                  <a:gd name="T26" fmla="*/ 892 w 1300"/>
                  <a:gd name="T27" fmla="*/ 295 h 644"/>
                  <a:gd name="T28" fmla="*/ 1156 w 1300"/>
                  <a:gd name="T29" fmla="*/ 31 h 644"/>
                  <a:gd name="T30" fmla="*/ 1256 w 1300"/>
                  <a:gd name="T31" fmla="*/ 7 h 644"/>
                  <a:gd name="T32" fmla="*/ 1279 w 1300"/>
                  <a:gd name="T33" fmla="*/ 78 h 644"/>
                  <a:gd name="T34" fmla="*/ 979 w 1300"/>
                  <a:gd name="T35" fmla="*/ 462 h 644"/>
                  <a:gd name="T36" fmla="*/ 926 w 1300"/>
                  <a:gd name="T37" fmla="*/ 485 h 644"/>
                  <a:gd name="T38" fmla="*/ 478 w 1300"/>
                  <a:gd name="T39" fmla="*/ 485 h 644"/>
                  <a:gd name="T40" fmla="*/ 445 w 1300"/>
                  <a:gd name="T41" fmla="*/ 498 h 644"/>
                  <a:gd name="T42" fmla="*/ 301 w 1300"/>
                  <a:gd name="T43" fmla="*/ 644 h 6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300" h="644">
                    <a:moveTo>
                      <a:pt x="301" y="644"/>
                    </a:moveTo>
                    <a:cubicBezTo>
                      <a:pt x="200" y="546"/>
                      <a:pt x="101" y="449"/>
                      <a:pt x="0" y="352"/>
                    </a:cubicBezTo>
                    <a:cubicBezTo>
                      <a:pt x="39" y="313"/>
                      <a:pt x="76" y="276"/>
                      <a:pt x="113" y="239"/>
                    </a:cubicBezTo>
                    <a:cubicBezTo>
                      <a:pt x="148" y="204"/>
                      <a:pt x="183" y="169"/>
                      <a:pt x="218" y="134"/>
                    </a:cubicBezTo>
                    <a:cubicBezTo>
                      <a:pt x="258" y="95"/>
                      <a:pt x="306" y="75"/>
                      <a:pt x="362" y="75"/>
                    </a:cubicBezTo>
                    <a:cubicBezTo>
                      <a:pt x="530" y="75"/>
                      <a:pt x="698" y="75"/>
                      <a:pt x="866" y="75"/>
                    </a:cubicBezTo>
                    <a:cubicBezTo>
                      <a:pt x="889" y="75"/>
                      <a:pt x="911" y="79"/>
                      <a:pt x="921" y="102"/>
                    </a:cubicBezTo>
                    <a:cubicBezTo>
                      <a:pt x="932" y="126"/>
                      <a:pt x="933" y="153"/>
                      <a:pt x="919" y="177"/>
                    </a:cubicBezTo>
                    <a:cubicBezTo>
                      <a:pt x="909" y="195"/>
                      <a:pt x="890" y="200"/>
                      <a:pt x="869" y="200"/>
                    </a:cubicBezTo>
                    <a:cubicBezTo>
                      <a:pt x="786" y="200"/>
                      <a:pt x="703" y="200"/>
                      <a:pt x="620" y="200"/>
                    </a:cubicBezTo>
                    <a:cubicBezTo>
                      <a:pt x="582" y="201"/>
                      <a:pt x="559" y="228"/>
                      <a:pt x="565" y="265"/>
                    </a:cubicBezTo>
                    <a:cubicBezTo>
                      <a:pt x="570" y="290"/>
                      <a:pt x="589" y="308"/>
                      <a:pt x="615" y="308"/>
                    </a:cubicBezTo>
                    <a:cubicBezTo>
                      <a:pt x="700" y="309"/>
                      <a:pt x="785" y="309"/>
                      <a:pt x="869" y="308"/>
                    </a:cubicBezTo>
                    <a:cubicBezTo>
                      <a:pt x="877" y="308"/>
                      <a:pt x="886" y="301"/>
                      <a:pt x="892" y="295"/>
                    </a:cubicBezTo>
                    <a:cubicBezTo>
                      <a:pt x="981" y="207"/>
                      <a:pt x="1069" y="120"/>
                      <a:pt x="1156" y="31"/>
                    </a:cubicBezTo>
                    <a:cubicBezTo>
                      <a:pt x="1186" y="0"/>
                      <a:pt x="1221" y="0"/>
                      <a:pt x="1256" y="7"/>
                    </a:cubicBezTo>
                    <a:cubicBezTo>
                      <a:pt x="1289" y="13"/>
                      <a:pt x="1300" y="52"/>
                      <a:pt x="1279" y="78"/>
                    </a:cubicBezTo>
                    <a:cubicBezTo>
                      <a:pt x="1179" y="207"/>
                      <a:pt x="1079" y="334"/>
                      <a:pt x="979" y="462"/>
                    </a:cubicBezTo>
                    <a:cubicBezTo>
                      <a:pt x="965" y="480"/>
                      <a:pt x="948" y="485"/>
                      <a:pt x="926" y="485"/>
                    </a:cubicBezTo>
                    <a:cubicBezTo>
                      <a:pt x="777" y="485"/>
                      <a:pt x="628" y="485"/>
                      <a:pt x="478" y="485"/>
                    </a:cubicBezTo>
                    <a:cubicBezTo>
                      <a:pt x="465" y="485"/>
                      <a:pt x="455" y="488"/>
                      <a:pt x="445" y="498"/>
                    </a:cubicBezTo>
                    <a:cubicBezTo>
                      <a:pt x="398" y="546"/>
                      <a:pt x="350" y="594"/>
                      <a:pt x="301" y="6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" name="Freeform 80"/>
              <p:cNvSpPr>
                <a:spLocks/>
              </p:cNvSpPr>
              <p:nvPr/>
            </p:nvSpPr>
            <p:spPr bwMode="auto">
              <a:xfrm rot="2700000" flipH="1">
                <a:off x="7214269" y="4315726"/>
                <a:ext cx="217913" cy="217286"/>
              </a:xfrm>
              <a:custGeom>
                <a:avLst/>
                <a:gdLst>
                  <a:gd name="T0" fmla="*/ 183 w 588"/>
                  <a:gd name="T1" fmla="*/ 0 h 586"/>
                  <a:gd name="T2" fmla="*/ 208 w 588"/>
                  <a:gd name="T3" fmla="*/ 15 h 586"/>
                  <a:gd name="T4" fmla="*/ 571 w 588"/>
                  <a:gd name="T5" fmla="*/ 378 h 586"/>
                  <a:gd name="T6" fmla="*/ 571 w 588"/>
                  <a:gd name="T7" fmla="*/ 428 h 586"/>
                  <a:gd name="T8" fmla="*/ 430 w 588"/>
                  <a:gd name="T9" fmla="*/ 570 h 586"/>
                  <a:gd name="T10" fmla="*/ 379 w 588"/>
                  <a:gd name="T11" fmla="*/ 569 h 586"/>
                  <a:gd name="T12" fmla="*/ 17 w 588"/>
                  <a:gd name="T13" fmla="*/ 208 h 586"/>
                  <a:gd name="T14" fmla="*/ 18 w 588"/>
                  <a:gd name="T15" fmla="*/ 155 h 586"/>
                  <a:gd name="T16" fmla="*/ 158 w 588"/>
                  <a:gd name="T17" fmla="*/ 16 h 586"/>
                  <a:gd name="T18" fmla="*/ 183 w 588"/>
                  <a:gd name="T19" fmla="*/ 0 h 5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88" h="586">
                    <a:moveTo>
                      <a:pt x="183" y="0"/>
                    </a:moveTo>
                    <a:cubicBezTo>
                      <a:pt x="193" y="5"/>
                      <a:pt x="202" y="9"/>
                      <a:pt x="208" y="15"/>
                    </a:cubicBezTo>
                    <a:cubicBezTo>
                      <a:pt x="329" y="136"/>
                      <a:pt x="450" y="257"/>
                      <a:pt x="571" y="378"/>
                    </a:cubicBezTo>
                    <a:cubicBezTo>
                      <a:pt x="588" y="395"/>
                      <a:pt x="588" y="411"/>
                      <a:pt x="571" y="428"/>
                    </a:cubicBezTo>
                    <a:cubicBezTo>
                      <a:pt x="524" y="476"/>
                      <a:pt x="477" y="523"/>
                      <a:pt x="430" y="570"/>
                    </a:cubicBezTo>
                    <a:cubicBezTo>
                      <a:pt x="413" y="586"/>
                      <a:pt x="396" y="586"/>
                      <a:pt x="379" y="569"/>
                    </a:cubicBezTo>
                    <a:cubicBezTo>
                      <a:pt x="258" y="449"/>
                      <a:pt x="138" y="328"/>
                      <a:pt x="17" y="208"/>
                    </a:cubicBezTo>
                    <a:cubicBezTo>
                      <a:pt x="0" y="190"/>
                      <a:pt x="0" y="173"/>
                      <a:pt x="18" y="155"/>
                    </a:cubicBezTo>
                    <a:cubicBezTo>
                      <a:pt x="64" y="109"/>
                      <a:pt x="111" y="62"/>
                      <a:pt x="158" y="16"/>
                    </a:cubicBezTo>
                    <a:cubicBezTo>
                      <a:pt x="164" y="9"/>
                      <a:pt x="174" y="6"/>
                      <a:pt x="18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" name="Freeform 79"/>
              <p:cNvSpPr>
                <a:spLocks/>
              </p:cNvSpPr>
              <p:nvPr/>
            </p:nvSpPr>
            <p:spPr bwMode="auto">
              <a:xfrm rot="18900000">
                <a:off x="7495072" y="4060783"/>
                <a:ext cx="481792" cy="238623"/>
              </a:xfrm>
              <a:custGeom>
                <a:avLst/>
                <a:gdLst>
                  <a:gd name="T0" fmla="*/ 301 w 1300"/>
                  <a:gd name="T1" fmla="*/ 644 h 644"/>
                  <a:gd name="T2" fmla="*/ 0 w 1300"/>
                  <a:gd name="T3" fmla="*/ 352 h 644"/>
                  <a:gd name="T4" fmla="*/ 113 w 1300"/>
                  <a:gd name="T5" fmla="*/ 239 h 644"/>
                  <a:gd name="T6" fmla="*/ 218 w 1300"/>
                  <a:gd name="T7" fmla="*/ 134 h 644"/>
                  <a:gd name="T8" fmla="*/ 362 w 1300"/>
                  <a:gd name="T9" fmla="*/ 75 h 644"/>
                  <a:gd name="T10" fmla="*/ 866 w 1300"/>
                  <a:gd name="T11" fmla="*/ 75 h 644"/>
                  <a:gd name="T12" fmla="*/ 921 w 1300"/>
                  <a:gd name="T13" fmla="*/ 102 h 644"/>
                  <a:gd name="T14" fmla="*/ 919 w 1300"/>
                  <a:gd name="T15" fmla="*/ 177 h 644"/>
                  <a:gd name="T16" fmla="*/ 869 w 1300"/>
                  <a:gd name="T17" fmla="*/ 200 h 644"/>
                  <a:gd name="T18" fmla="*/ 620 w 1300"/>
                  <a:gd name="T19" fmla="*/ 200 h 644"/>
                  <a:gd name="T20" fmla="*/ 565 w 1300"/>
                  <a:gd name="T21" fmla="*/ 265 h 644"/>
                  <a:gd name="T22" fmla="*/ 615 w 1300"/>
                  <a:gd name="T23" fmla="*/ 308 h 644"/>
                  <a:gd name="T24" fmla="*/ 869 w 1300"/>
                  <a:gd name="T25" fmla="*/ 308 h 644"/>
                  <a:gd name="T26" fmla="*/ 892 w 1300"/>
                  <a:gd name="T27" fmla="*/ 295 h 644"/>
                  <a:gd name="T28" fmla="*/ 1156 w 1300"/>
                  <a:gd name="T29" fmla="*/ 31 h 644"/>
                  <a:gd name="T30" fmla="*/ 1256 w 1300"/>
                  <a:gd name="T31" fmla="*/ 7 h 644"/>
                  <a:gd name="T32" fmla="*/ 1279 w 1300"/>
                  <a:gd name="T33" fmla="*/ 78 h 644"/>
                  <a:gd name="T34" fmla="*/ 979 w 1300"/>
                  <a:gd name="T35" fmla="*/ 462 h 644"/>
                  <a:gd name="T36" fmla="*/ 926 w 1300"/>
                  <a:gd name="T37" fmla="*/ 485 h 644"/>
                  <a:gd name="T38" fmla="*/ 478 w 1300"/>
                  <a:gd name="T39" fmla="*/ 485 h 644"/>
                  <a:gd name="T40" fmla="*/ 445 w 1300"/>
                  <a:gd name="T41" fmla="*/ 498 h 644"/>
                  <a:gd name="T42" fmla="*/ 301 w 1300"/>
                  <a:gd name="T43" fmla="*/ 644 h 6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300" h="644">
                    <a:moveTo>
                      <a:pt x="301" y="644"/>
                    </a:moveTo>
                    <a:cubicBezTo>
                      <a:pt x="200" y="546"/>
                      <a:pt x="101" y="449"/>
                      <a:pt x="0" y="352"/>
                    </a:cubicBezTo>
                    <a:cubicBezTo>
                      <a:pt x="39" y="313"/>
                      <a:pt x="76" y="276"/>
                      <a:pt x="113" y="239"/>
                    </a:cubicBezTo>
                    <a:cubicBezTo>
                      <a:pt x="148" y="204"/>
                      <a:pt x="183" y="169"/>
                      <a:pt x="218" y="134"/>
                    </a:cubicBezTo>
                    <a:cubicBezTo>
                      <a:pt x="258" y="95"/>
                      <a:pt x="306" y="75"/>
                      <a:pt x="362" y="75"/>
                    </a:cubicBezTo>
                    <a:cubicBezTo>
                      <a:pt x="530" y="75"/>
                      <a:pt x="698" y="75"/>
                      <a:pt x="866" y="75"/>
                    </a:cubicBezTo>
                    <a:cubicBezTo>
                      <a:pt x="889" y="75"/>
                      <a:pt x="911" y="79"/>
                      <a:pt x="921" y="102"/>
                    </a:cubicBezTo>
                    <a:cubicBezTo>
                      <a:pt x="932" y="126"/>
                      <a:pt x="933" y="153"/>
                      <a:pt x="919" y="177"/>
                    </a:cubicBezTo>
                    <a:cubicBezTo>
                      <a:pt x="909" y="195"/>
                      <a:pt x="890" y="200"/>
                      <a:pt x="869" y="200"/>
                    </a:cubicBezTo>
                    <a:cubicBezTo>
                      <a:pt x="786" y="200"/>
                      <a:pt x="703" y="200"/>
                      <a:pt x="620" y="200"/>
                    </a:cubicBezTo>
                    <a:cubicBezTo>
                      <a:pt x="582" y="201"/>
                      <a:pt x="559" y="228"/>
                      <a:pt x="565" y="265"/>
                    </a:cubicBezTo>
                    <a:cubicBezTo>
                      <a:pt x="570" y="290"/>
                      <a:pt x="589" y="308"/>
                      <a:pt x="615" y="308"/>
                    </a:cubicBezTo>
                    <a:cubicBezTo>
                      <a:pt x="700" y="309"/>
                      <a:pt x="785" y="309"/>
                      <a:pt x="869" y="308"/>
                    </a:cubicBezTo>
                    <a:cubicBezTo>
                      <a:pt x="877" y="308"/>
                      <a:pt x="886" y="301"/>
                      <a:pt x="892" y="295"/>
                    </a:cubicBezTo>
                    <a:cubicBezTo>
                      <a:pt x="981" y="207"/>
                      <a:pt x="1069" y="120"/>
                      <a:pt x="1156" y="31"/>
                    </a:cubicBezTo>
                    <a:cubicBezTo>
                      <a:pt x="1186" y="0"/>
                      <a:pt x="1221" y="0"/>
                      <a:pt x="1256" y="7"/>
                    </a:cubicBezTo>
                    <a:cubicBezTo>
                      <a:pt x="1289" y="13"/>
                      <a:pt x="1300" y="52"/>
                      <a:pt x="1279" y="78"/>
                    </a:cubicBezTo>
                    <a:cubicBezTo>
                      <a:pt x="1179" y="207"/>
                      <a:pt x="1079" y="334"/>
                      <a:pt x="979" y="462"/>
                    </a:cubicBezTo>
                    <a:cubicBezTo>
                      <a:pt x="965" y="480"/>
                      <a:pt x="948" y="485"/>
                      <a:pt x="926" y="485"/>
                    </a:cubicBezTo>
                    <a:cubicBezTo>
                      <a:pt x="777" y="485"/>
                      <a:pt x="628" y="485"/>
                      <a:pt x="478" y="485"/>
                    </a:cubicBezTo>
                    <a:cubicBezTo>
                      <a:pt x="465" y="485"/>
                      <a:pt x="455" y="488"/>
                      <a:pt x="445" y="498"/>
                    </a:cubicBezTo>
                    <a:cubicBezTo>
                      <a:pt x="398" y="546"/>
                      <a:pt x="350" y="594"/>
                      <a:pt x="301" y="6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" name="Freeform 80"/>
              <p:cNvSpPr>
                <a:spLocks/>
              </p:cNvSpPr>
              <p:nvPr/>
            </p:nvSpPr>
            <p:spPr bwMode="auto">
              <a:xfrm rot="18900000">
                <a:off x="7542482" y="4315730"/>
                <a:ext cx="217913" cy="217286"/>
              </a:xfrm>
              <a:custGeom>
                <a:avLst/>
                <a:gdLst>
                  <a:gd name="T0" fmla="*/ 183 w 588"/>
                  <a:gd name="T1" fmla="*/ 0 h 586"/>
                  <a:gd name="T2" fmla="*/ 208 w 588"/>
                  <a:gd name="T3" fmla="*/ 15 h 586"/>
                  <a:gd name="T4" fmla="*/ 571 w 588"/>
                  <a:gd name="T5" fmla="*/ 378 h 586"/>
                  <a:gd name="T6" fmla="*/ 571 w 588"/>
                  <a:gd name="T7" fmla="*/ 428 h 586"/>
                  <a:gd name="T8" fmla="*/ 430 w 588"/>
                  <a:gd name="T9" fmla="*/ 570 h 586"/>
                  <a:gd name="T10" fmla="*/ 379 w 588"/>
                  <a:gd name="T11" fmla="*/ 569 h 586"/>
                  <a:gd name="T12" fmla="*/ 17 w 588"/>
                  <a:gd name="T13" fmla="*/ 208 h 586"/>
                  <a:gd name="T14" fmla="*/ 18 w 588"/>
                  <a:gd name="T15" fmla="*/ 155 h 586"/>
                  <a:gd name="T16" fmla="*/ 158 w 588"/>
                  <a:gd name="T17" fmla="*/ 16 h 586"/>
                  <a:gd name="T18" fmla="*/ 183 w 588"/>
                  <a:gd name="T19" fmla="*/ 0 h 5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88" h="586">
                    <a:moveTo>
                      <a:pt x="183" y="0"/>
                    </a:moveTo>
                    <a:cubicBezTo>
                      <a:pt x="193" y="5"/>
                      <a:pt x="202" y="9"/>
                      <a:pt x="208" y="15"/>
                    </a:cubicBezTo>
                    <a:cubicBezTo>
                      <a:pt x="329" y="136"/>
                      <a:pt x="450" y="257"/>
                      <a:pt x="571" y="378"/>
                    </a:cubicBezTo>
                    <a:cubicBezTo>
                      <a:pt x="588" y="395"/>
                      <a:pt x="588" y="411"/>
                      <a:pt x="571" y="428"/>
                    </a:cubicBezTo>
                    <a:cubicBezTo>
                      <a:pt x="524" y="476"/>
                      <a:pt x="477" y="523"/>
                      <a:pt x="430" y="570"/>
                    </a:cubicBezTo>
                    <a:cubicBezTo>
                      <a:pt x="413" y="586"/>
                      <a:pt x="396" y="586"/>
                      <a:pt x="379" y="569"/>
                    </a:cubicBezTo>
                    <a:cubicBezTo>
                      <a:pt x="258" y="449"/>
                      <a:pt x="138" y="328"/>
                      <a:pt x="17" y="208"/>
                    </a:cubicBezTo>
                    <a:cubicBezTo>
                      <a:pt x="0" y="190"/>
                      <a:pt x="0" y="173"/>
                      <a:pt x="18" y="155"/>
                    </a:cubicBezTo>
                    <a:cubicBezTo>
                      <a:pt x="64" y="109"/>
                      <a:pt x="111" y="62"/>
                      <a:pt x="158" y="16"/>
                    </a:cubicBezTo>
                    <a:cubicBezTo>
                      <a:pt x="164" y="9"/>
                      <a:pt x="174" y="6"/>
                      <a:pt x="18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</p:grpSp>
      <p:pic>
        <p:nvPicPr>
          <p:cNvPr id="15" name="Imagen 14">
            <a:extLst>
              <a:ext uri="{FF2B5EF4-FFF2-40B4-BE49-F238E27FC236}">
                <a16:creationId xmlns:a16="http://schemas.microsoft.com/office/drawing/2014/main" xmlns="" id="{41A191A1-8A6C-4237-AB19-992EFBA2338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781" t="12088" r="30781" b="2119"/>
          <a:stretch/>
        </p:blipFill>
        <p:spPr>
          <a:xfrm>
            <a:off x="179447" y="343844"/>
            <a:ext cx="4452938" cy="6335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80417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Slide Number Placeholder 4"/>
          <p:cNvSpPr txBox="1">
            <a:spLocks noGrp="1"/>
          </p:cNvSpPr>
          <p:nvPr/>
        </p:nvSpPr>
        <p:spPr bwMode="auto">
          <a:xfrm>
            <a:off x="-3175" y="6591300"/>
            <a:ext cx="8763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9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  <a:cs typeface="Tahoma" pitchFamily="34" charset="0"/>
              </a:defRPr>
            </a:lvl1pPr>
            <a:lvl2pPr marL="742950" indent="-285750" eaLnBrk="0" hangingPunct="0">
              <a:spcBef>
                <a:spcPts val="300"/>
              </a:spcBef>
              <a:buFont typeface="Lucida Grande" charset="0"/>
              <a:buChar char="–"/>
              <a:defRPr sz="24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1143000" indent="-228600" eaLnBrk="0" hangingPunct="0">
              <a:spcBef>
                <a:spcPts val="300"/>
              </a:spcBef>
              <a:buFont typeface="Lucida Grande" charset="0"/>
              <a:buChar char="–"/>
              <a:defRPr sz="24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600200" indent="-228600" eaLnBrk="0" hangingPunct="0">
              <a:spcBef>
                <a:spcPts val="300"/>
              </a:spcBef>
              <a:buFont typeface="Lucida Grande" charset="0"/>
              <a:buChar char="–"/>
              <a:defRPr sz="24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2057400" indent="-228600" eaLnBrk="0" hangingPunct="0">
              <a:spcBef>
                <a:spcPts val="300"/>
              </a:spcBef>
              <a:buFont typeface="Lucida Grande" charset="0"/>
              <a:buChar char="–"/>
              <a:defRPr sz="24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5pPr>
            <a:lvl6pPr marL="2514600" indent="-228600" defTabSz="457200" eaLnBrk="0" fontAlgn="base" hangingPunct="0">
              <a:spcBef>
                <a:spcPts val="300"/>
              </a:spcBef>
              <a:spcAft>
                <a:spcPct val="0"/>
              </a:spcAft>
              <a:buFont typeface="Lucida Grande" charset="0"/>
              <a:buChar char="–"/>
              <a:defRPr sz="24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6pPr>
            <a:lvl7pPr marL="2971800" indent="-228600" defTabSz="457200" eaLnBrk="0" fontAlgn="base" hangingPunct="0">
              <a:spcBef>
                <a:spcPts val="300"/>
              </a:spcBef>
              <a:spcAft>
                <a:spcPct val="0"/>
              </a:spcAft>
              <a:buFont typeface="Lucida Grande" charset="0"/>
              <a:buChar char="–"/>
              <a:defRPr sz="24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7pPr>
            <a:lvl8pPr marL="3429000" indent="-228600" defTabSz="457200" eaLnBrk="0" fontAlgn="base" hangingPunct="0">
              <a:spcBef>
                <a:spcPts val="300"/>
              </a:spcBef>
              <a:spcAft>
                <a:spcPct val="0"/>
              </a:spcAft>
              <a:buFont typeface="Lucida Grande" charset="0"/>
              <a:buChar char="–"/>
              <a:defRPr sz="24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8pPr>
            <a:lvl9pPr marL="3886200" indent="-228600" defTabSz="457200" eaLnBrk="0" fontAlgn="base" hangingPunct="0">
              <a:spcBef>
                <a:spcPts val="300"/>
              </a:spcBef>
              <a:spcAft>
                <a:spcPct val="0"/>
              </a:spcAft>
              <a:buFont typeface="Lucida Grande" charset="0"/>
              <a:buChar char="–"/>
              <a:defRPr sz="24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743DBDF-2A2E-4BF9-BF98-00D648A379E3}" type="slidenum">
              <a:rPr lang="en-GB" altLang="en-US" sz="800">
                <a:solidFill>
                  <a:srgbClr val="9E9E9F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en-GB" altLang="en-US" sz="800">
              <a:solidFill>
                <a:srgbClr val="9E9E9F"/>
              </a:solidFill>
            </a:endParaRPr>
          </a:p>
        </p:txBody>
      </p:sp>
      <p:sp>
        <p:nvSpPr>
          <p:cNvPr id="8197" name="Text Placeholder 2"/>
          <p:cNvSpPr txBox="1">
            <a:spLocks/>
          </p:cNvSpPr>
          <p:nvPr/>
        </p:nvSpPr>
        <p:spPr bwMode="auto">
          <a:xfrm>
            <a:off x="548229" y="1080785"/>
            <a:ext cx="4725987" cy="358775"/>
          </a:xfrm>
          <a:prstGeom prst="rect">
            <a:avLst/>
          </a:prstGeom>
          <a:solidFill>
            <a:srgbClr val="B7123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spcBef>
                <a:spcPts val="9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  <a:cs typeface="Tahoma" pitchFamily="34" charset="0"/>
              </a:defRPr>
            </a:lvl1pPr>
            <a:lvl2pPr marL="466725" indent="-250825" eaLnBrk="0" hangingPunct="0">
              <a:spcBef>
                <a:spcPts val="300"/>
              </a:spcBef>
              <a:buFont typeface="Lucida Grande" charset="0"/>
              <a:buChar char="–"/>
              <a:defRPr sz="24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719138" indent="-250825" eaLnBrk="0" hangingPunct="0">
              <a:spcBef>
                <a:spcPts val="300"/>
              </a:spcBef>
              <a:buFont typeface="Lucida Grande" charset="0"/>
              <a:buChar char="–"/>
              <a:defRPr sz="24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719138" indent="-250825" eaLnBrk="0" hangingPunct="0">
              <a:spcBef>
                <a:spcPts val="300"/>
              </a:spcBef>
              <a:buFont typeface="Lucida Grande" charset="0"/>
              <a:buChar char="–"/>
              <a:defRPr sz="24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719138" indent="-250825" eaLnBrk="0" hangingPunct="0">
              <a:spcBef>
                <a:spcPts val="300"/>
              </a:spcBef>
              <a:buFont typeface="Lucida Grande" charset="0"/>
              <a:buChar char="–"/>
              <a:defRPr sz="24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5pPr>
            <a:lvl6pPr marL="1176338" indent="-250825" defTabSz="457200" eaLnBrk="0" fontAlgn="base" hangingPunct="0">
              <a:spcBef>
                <a:spcPts val="300"/>
              </a:spcBef>
              <a:spcAft>
                <a:spcPct val="0"/>
              </a:spcAft>
              <a:buFont typeface="Lucida Grande" charset="0"/>
              <a:buChar char="–"/>
              <a:defRPr sz="24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6pPr>
            <a:lvl7pPr marL="1633538" indent="-250825" defTabSz="457200" eaLnBrk="0" fontAlgn="base" hangingPunct="0">
              <a:spcBef>
                <a:spcPts val="300"/>
              </a:spcBef>
              <a:spcAft>
                <a:spcPct val="0"/>
              </a:spcAft>
              <a:buFont typeface="Lucida Grande" charset="0"/>
              <a:buChar char="–"/>
              <a:defRPr sz="24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7pPr>
            <a:lvl8pPr marL="2090738" indent="-250825" defTabSz="457200" eaLnBrk="0" fontAlgn="base" hangingPunct="0">
              <a:spcBef>
                <a:spcPts val="300"/>
              </a:spcBef>
              <a:spcAft>
                <a:spcPct val="0"/>
              </a:spcAft>
              <a:buFont typeface="Lucida Grande" charset="0"/>
              <a:buChar char="–"/>
              <a:defRPr sz="24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8pPr>
            <a:lvl9pPr marL="2547938" indent="-250825" defTabSz="457200" eaLnBrk="0" fontAlgn="base" hangingPunct="0">
              <a:spcBef>
                <a:spcPts val="300"/>
              </a:spcBef>
              <a:spcAft>
                <a:spcPct val="0"/>
              </a:spcAft>
              <a:buFont typeface="Lucida Grande" charset="0"/>
              <a:buChar char="–"/>
              <a:defRPr sz="24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n-US" sz="1200" b="1" dirty="0">
                <a:solidFill>
                  <a:schemeClr val="bg1"/>
                </a:solidFill>
              </a:rPr>
              <a:t>    COBERTURAS SEGURO RC D&amp;O</a:t>
            </a:r>
            <a:endParaRPr lang="es-ES" altLang="en-US" sz="1400" b="1" dirty="0">
              <a:solidFill>
                <a:schemeClr val="bg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948826" y="265871"/>
            <a:ext cx="481201" cy="496646"/>
            <a:chOff x="3289743" y="4921832"/>
            <a:chExt cx="724083" cy="747324"/>
          </a:xfrm>
          <a:solidFill>
            <a:schemeClr val="bg1"/>
          </a:solidFill>
        </p:grpSpPr>
        <p:sp>
          <p:nvSpPr>
            <p:cNvPr id="9" name="Freeform 58"/>
            <p:cNvSpPr>
              <a:spLocks noEditPoints="1"/>
            </p:cNvSpPr>
            <p:nvPr/>
          </p:nvSpPr>
          <p:spPr bwMode="auto">
            <a:xfrm rot="2700000">
              <a:off x="3411948" y="4936482"/>
              <a:ext cx="376604" cy="347304"/>
            </a:xfrm>
            <a:custGeom>
              <a:avLst/>
              <a:gdLst>
                <a:gd name="T0" fmla="*/ 54 w 56"/>
                <a:gd name="T1" fmla="*/ 39 h 52"/>
                <a:gd name="T2" fmla="*/ 53 w 56"/>
                <a:gd name="T3" fmla="*/ 41 h 52"/>
                <a:gd name="T4" fmla="*/ 53 w 56"/>
                <a:gd name="T5" fmla="*/ 41 h 52"/>
                <a:gd name="T6" fmla="*/ 53 w 56"/>
                <a:gd name="T7" fmla="*/ 43 h 52"/>
                <a:gd name="T8" fmla="*/ 52 w 56"/>
                <a:gd name="T9" fmla="*/ 45 h 52"/>
                <a:gd name="T10" fmla="*/ 50 w 56"/>
                <a:gd name="T11" fmla="*/ 46 h 52"/>
                <a:gd name="T12" fmla="*/ 48 w 56"/>
                <a:gd name="T13" fmla="*/ 45 h 52"/>
                <a:gd name="T14" fmla="*/ 29 w 56"/>
                <a:gd name="T15" fmla="*/ 26 h 52"/>
                <a:gd name="T16" fmla="*/ 32 w 56"/>
                <a:gd name="T17" fmla="*/ 25 h 52"/>
                <a:gd name="T18" fmla="*/ 33 w 56"/>
                <a:gd name="T19" fmla="*/ 25 h 52"/>
                <a:gd name="T20" fmla="*/ 34 w 56"/>
                <a:gd name="T21" fmla="*/ 25 h 52"/>
                <a:gd name="T22" fmla="*/ 34 w 56"/>
                <a:gd name="T23" fmla="*/ 24 h 52"/>
                <a:gd name="T24" fmla="*/ 36 w 56"/>
                <a:gd name="T25" fmla="*/ 18 h 52"/>
                <a:gd name="T26" fmla="*/ 42 w 56"/>
                <a:gd name="T27" fmla="*/ 16 h 52"/>
                <a:gd name="T28" fmla="*/ 43 w 56"/>
                <a:gd name="T29" fmla="*/ 16 h 52"/>
                <a:gd name="T30" fmla="*/ 43 w 56"/>
                <a:gd name="T31" fmla="*/ 15 h 52"/>
                <a:gd name="T32" fmla="*/ 46 w 56"/>
                <a:gd name="T33" fmla="*/ 9 h 52"/>
                <a:gd name="T34" fmla="*/ 52 w 56"/>
                <a:gd name="T35" fmla="*/ 7 h 52"/>
                <a:gd name="T36" fmla="*/ 52 w 56"/>
                <a:gd name="T37" fmla="*/ 7 h 52"/>
                <a:gd name="T38" fmla="*/ 53 w 56"/>
                <a:gd name="T39" fmla="*/ 4 h 52"/>
                <a:gd name="T40" fmla="*/ 34 w 56"/>
                <a:gd name="T41" fmla="*/ 0 h 52"/>
                <a:gd name="T42" fmla="*/ 13 w 56"/>
                <a:gd name="T43" fmla="*/ 7 h 52"/>
                <a:gd name="T44" fmla="*/ 12 w 56"/>
                <a:gd name="T45" fmla="*/ 7 h 52"/>
                <a:gd name="T46" fmla="*/ 10 w 56"/>
                <a:gd name="T47" fmla="*/ 5 h 52"/>
                <a:gd name="T48" fmla="*/ 7 w 56"/>
                <a:gd name="T49" fmla="*/ 7 h 52"/>
                <a:gd name="T50" fmla="*/ 6 w 56"/>
                <a:gd name="T51" fmla="*/ 9 h 52"/>
                <a:gd name="T52" fmla="*/ 7 w 56"/>
                <a:gd name="T53" fmla="*/ 12 h 52"/>
                <a:gd name="T54" fmla="*/ 8 w 56"/>
                <a:gd name="T55" fmla="*/ 12 h 52"/>
                <a:gd name="T56" fmla="*/ 0 w 56"/>
                <a:gd name="T57" fmla="*/ 34 h 52"/>
                <a:gd name="T58" fmla="*/ 4 w 56"/>
                <a:gd name="T59" fmla="*/ 52 h 52"/>
                <a:gd name="T60" fmla="*/ 6 w 56"/>
                <a:gd name="T61" fmla="*/ 51 h 52"/>
                <a:gd name="T62" fmla="*/ 9 w 56"/>
                <a:gd name="T63" fmla="*/ 46 h 52"/>
                <a:gd name="T64" fmla="*/ 14 w 56"/>
                <a:gd name="T65" fmla="*/ 44 h 52"/>
                <a:gd name="T66" fmla="*/ 15 w 56"/>
                <a:gd name="T67" fmla="*/ 44 h 52"/>
                <a:gd name="T68" fmla="*/ 15 w 56"/>
                <a:gd name="T69" fmla="*/ 43 h 52"/>
                <a:gd name="T70" fmla="*/ 18 w 56"/>
                <a:gd name="T71" fmla="*/ 37 h 52"/>
                <a:gd name="T72" fmla="*/ 23 w 56"/>
                <a:gd name="T73" fmla="*/ 35 h 52"/>
                <a:gd name="T74" fmla="*/ 25 w 56"/>
                <a:gd name="T75" fmla="*/ 35 h 52"/>
                <a:gd name="T76" fmla="*/ 25 w 56"/>
                <a:gd name="T77" fmla="*/ 33 h 52"/>
                <a:gd name="T78" fmla="*/ 27 w 56"/>
                <a:gd name="T79" fmla="*/ 28 h 52"/>
                <a:gd name="T80" fmla="*/ 46 w 56"/>
                <a:gd name="T81" fmla="*/ 47 h 52"/>
                <a:gd name="T82" fmla="*/ 50 w 56"/>
                <a:gd name="T83" fmla="*/ 49 h 52"/>
                <a:gd name="T84" fmla="*/ 50 w 56"/>
                <a:gd name="T85" fmla="*/ 49 h 52"/>
                <a:gd name="T86" fmla="*/ 54 w 56"/>
                <a:gd name="T87" fmla="*/ 47 h 52"/>
                <a:gd name="T88" fmla="*/ 56 w 56"/>
                <a:gd name="T89" fmla="*/ 43 h 52"/>
                <a:gd name="T90" fmla="*/ 54 w 56"/>
                <a:gd name="T91" fmla="*/ 39 h 52"/>
                <a:gd name="T92" fmla="*/ 9 w 56"/>
                <a:gd name="T93" fmla="*/ 8 h 52"/>
                <a:gd name="T94" fmla="*/ 10 w 56"/>
                <a:gd name="T95" fmla="*/ 8 h 52"/>
                <a:gd name="T96" fmla="*/ 10 w 56"/>
                <a:gd name="T97" fmla="*/ 8 h 52"/>
                <a:gd name="T98" fmla="*/ 11 w 56"/>
                <a:gd name="T99" fmla="*/ 9 h 52"/>
                <a:gd name="T100" fmla="*/ 11 w 56"/>
                <a:gd name="T101" fmla="*/ 10 h 52"/>
                <a:gd name="T102" fmla="*/ 11 w 56"/>
                <a:gd name="T103" fmla="*/ 10 h 52"/>
                <a:gd name="T104" fmla="*/ 10 w 56"/>
                <a:gd name="T105" fmla="*/ 10 h 52"/>
                <a:gd name="T106" fmla="*/ 10 w 56"/>
                <a:gd name="T107" fmla="*/ 10 h 52"/>
                <a:gd name="T108" fmla="*/ 9 w 56"/>
                <a:gd name="T109" fmla="*/ 10 h 52"/>
                <a:gd name="T110" fmla="*/ 8 w 56"/>
                <a:gd name="T111" fmla="*/ 9 h 52"/>
                <a:gd name="T112" fmla="*/ 9 w 56"/>
                <a:gd name="T113" fmla="*/ 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6" h="52">
                  <a:moveTo>
                    <a:pt x="54" y="39"/>
                  </a:moveTo>
                  <a:cubicBezTo>
                    <a:pt x="53" y="41"/>
                    <a:pt x="53" y="41"/>
                    <a:pt x="53" y="41"/>
                  </a:cubicBezTo>
                  <a:cubicBezTo>
                    <a:pt x="53" y="41"/>
                    <a:pt x="53" y="41"/>
                    <a:pt x="53" y="41"/>
                  </a:cubicBezTo>
                  <a:cubicBezTo>
                    <a:pt x="53" y="42"/>
                    <a:pt x="53" y="42"/>
                    <a:pt x="53" y="43"/>
                  </a:cubicBezTo>
                  <a:cubicBezTo>
                    <a:pt x="53" y="44"/>
                    <a:pt x="53" y="45"/>
                    <a:pt x="52" y="45"/>
                  </a:cubicBezTo>
                  <a:cubicBezTo>
                    <a:pt x="52" y="46"/>
                    <a:pt x="51" y="46"/>
                    <a:pt x="50" y="46"/>
                  </a:cubicBezTo>
                  <a:cubicBezTo>
                    <a:pt x="49" y="46"/>
                    <a:pt x="49" y="46"/>
                    <a:pt x="48" y="45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30" y="26"/>
                    <a:pt x="31" y="25"/>
                    <a:pt x="32" y="25"/>
                  </a:cubicBezTo>
                  <a:cubicBezTo>
                    <a:pt x="32" y="25"/>
                    <a:pt x="33" y="25"/>
                    <a:pt x="33" y="25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34" y="24"/>
                    <a:pt x="34" y="24"/>
                    <a:pt x="34" y="24"/>
                  </a:cubicBezTo>
                  <a:cubicBezTo>
                    <a:pt x="34" y="22"/>
                    <a:pt x="35" y="20"/>
                    <a:pt x="36" y="18"/>
                  </a:cubicBezTo>
                  <a:cubicBezTo>
                    <a:pt x="38" y="17"/>
                    <a:pt x="40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43" y="15"/>
                    <a:pt x="43" y="15"/>
                    <a:pt x="43" y="15"/>
                  </a:cubicBezTo>
                  <a:cubicBezTo>
                    <a:pt x="43" y="13"/>
                    <a:pt x="44" y="11"/>
                    <a:pt x="46" y="9"/>
                  </a:cubicBezTo>
                  <a:cubicBezTo>
                    <a:pt x="47" y="8"/>
                    <a:pt x="49" y="7"/>
                    <a:pt x="52" y="7"/>
                  </a:cubicBezTo>
                  <a:cubicBezTo>
                    <a:pt x="52" y="7"/>
                    <a:pt x="52" y="7"/>
                    <a:pt x="52" y="7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47" y="2"/>
                    <a:pt x="40" y="0"/>
                    <a:pt x="34" y="0"/>
                  </a:cubicBezTo>
                  <a:cubicBezTo>
                    <a:pt x="26" y="0"/>
                    <a:pt x="19" y="3"/>
                    <a:pt x="13" y="7"/>
                  </a:cubicBezTo>
                  <a:cubicBezTo>
                    <a:pt x="13" y="7"/>
                    <a:pt x="12" y="7"/>
                    <a:pt x="12" y="7"/>
                  </a:cubicBezTo>
                  <a:cubicBezTo>
                    <a:pt x="12" y="6"/>
                    <a:pt x="11" y="5"/>
                    <a:pt x="10" y="5"/>
                  </a:cubicBezTo>
                  <a:cubicBezTo>
                    <a:pt x="9" y="5"/>
                    <a:pt x="8" y="6"/>
                    <a:pt x="7" y="7"/>
                  </a:cubicBezTo>
                  <a:cubicBezTo>
                    <a:pt x="6" y="7"/>
                    <a:pt x="6" y="8"/>
                    <a:pt x="6" y="9"/>
                  </a:cubicBezTo>
                  <a:cubicBezTo>
                    <a:pt x="6" y="10"/>
                    <a:pt x="6" y="11"/>
                    <a:pt x="7" y="12"/>
                  </a:cubicBezTo>
                  <a:cubicBezTo>
                    <a:pt x="7" y="12"/>
                    <a:pt x="7" y="12"/>
                    <a:pt x="8" y="12"/>
                  </a:cubicBezTo>
                  <a:cubicBezTo>
                    <a:pt x="3" y="19"/>
                    <a:pt x="0" y="26"/>
                    <a:pt x="0" y="34"/>
                  </a:cubicBezTo>
                  <a:cubicBezTo>
                    <a:pt x="0" y="40"/>
                    <a:pt x="1" y="46"/>
                    <a:pt x="4" y="52"/>
                  </a:cubicBezTo>
                  <a:cubicBezTo>
                    <a:pt x="6" y="51"/>
                    <a:pt x="6" y="51"/>
                    <a:pt x="6" y="51"/>
                  </a:cubicBezTo>
                  <a:cubicBezTo>
                    <a:pt x="6" y="49"/>
                    <a:pt x="7" y="48"/>
                    <a:pt x="9" y="46"/>
                  </a:cubicBezTo>
                  <a:cubicBezTo>
                    <a:pt x="10" y="45"/>
                    <a:pt x="12" y="44"/>
                    <a:pt x="14" y="44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6" y="40"/>
                    <a:pt x="16" y="38"/>
                    <a:pt x="18" y="37"/>
                  </a:cubicBezTo>
                  <a:cubicBezTo>
                    <a:pt x="19" y="35"/>
                    <a:pt x="21" y="35"/>
                    <a:pt x="23" y="35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2"/>
                    <a:pt x="25" y="30"/>
                    <a:pt x="27" y="28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47" y="48"/>
                    <a:pt x="49" y="49"/>
                    <a:pt x="50" y="49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52" y="49"/>
                    <a:pt x="53" y="48"/>
                    <a:pt x="54" y="47"/>
                  </a:cubicBezTo>
                  <a:cubicBezTo>
                    <a:pt x="55" y="46"/>
                    <a:pt x="56" y="45"/>
                    <a:pt x="56" y="43"/>
                  </a:cubicBezTo>
                  <a:cubicBezTo>
                    <a:pt x="56" y="42"/>
                    <a:pt x="55" y="40"/>
                    <a:pt x="54" y="39"/>
                  </a:cubicBezTo>
                  <a:close/>
                  <a:moveTo>
                    <a:pt x="9" y="8"/>
                  </a:moveTo>
                  <a:cubicBezTo>
                    <a:pt x="9" y="8"/>
                    <a:pt x="9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9"/>
                    <a:pt x="11" y="9"/>
                    <a:pt x="11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8" y="10"/>
                    <a:pt x="8" y="10"/>
                    <a:pt x="8" y="9"/>
                  </a:cubicBezTo>
                  <a:cubicBezTo>
                    <a:pt x="8" y="9"/>
                    <a:pt x="8" y="9"/>
                    <a:pt x="9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3289743" y="5167454"/>
              <a:ext cx="724083" cy="501702"/>
              <a:chOff x="7119383" y="3939195"/>
              <a:chExt cx="857481" cy="594130"/>
            </a:xfrm>
            <a:grpFill/>
          </p:grpSpPr>
          <p:sp>
            <p:nvSpPr>
              <p:cNvPr id="11" name="Freeform 79"/>
              <p:cNvSpPr>
                <a:spLocks/>
              </p:cNvSpPr>
              <p:nvPr/>
            </p:nvSpPr>
            <p:spPr bwMode="auto">
              <a:xfrm rot="2700000" flipH="1">
                <a:off x="6997798" y="4060780"/>
                <a:ext cx="481793" cy="238623"/>
              </a:xfrm>
              <a:custGeom>
                <a:avLst/>
                <a:gdLst>
                  <a:gd name="T0" fmla="*/ 301 w 1300"/>
                  <a:gd name="T1" fmla="*/ 644 h 644"/>
                  <a:gd name="T2" fmla="*/ 0 w 1300"/>
                  <a:gd name="T3" fmla="*/ 352 h 644"/>
                  <a:gd name="T4" fmla="*/ 113 w 1300"/>
                  <a:gd name="T5" fmla="*/ 239 h 644"/>
                  <a:gd name="T6" fmla="*/ 218 w 1300"/>
                  <a:gd name="T7" fmla="*/ 134 h 644"/>
                  <a:gd name="T8" fmla="*/ 362 w 1300"/>
                  <a:gd name="T9" fmla="*/ 75 h 644"/>
                  <a:gd name="T10" fmla="*/ 866 w 1300"/>
                  <a:gd name="T11" fmla="*/ 75 h 644"/>
                  <a:gd name="T12" fmla="*/ 921 w 1300"/>
                  <a:gd name="T13" fmla="*/ 102 h 644"/>
                  <a:gd name="T14" fmla="*/ 919 w 1300"/>
                  <a:gd name="T15" fmla="*/ 177 h 644"/>
                  <a:gd name="T16" fmla="*/ 869 w 1300"/>
                  <a:gd name="T17" fmla="*/ 200 h 644"/>
                  <a:gd name="T18" fmla="*/ 620 w 1300"/>
                  <a:gd name="T19" fmla="*/ 200 h 644"/>
                  <a:gd name="T20" fmla="*/ 565 w 1300"/>
                  <a:gd name="T21" fmla="*/ 265 h 644"/>
                  <a:gd name="T22" fmla="*/ 615 w 1300"/>
                  <a:gd name="T23" fmla="*/ 308 h 644"/>
                  <a:gd name="T24" fmla="*/ 869 w 1300"/>
                  <a:gd name="T25" fmla="*/ 308 h 644"/>
                  <a:gd name="T26" fmla="*/ 892 w 1300"/>
                  <a:gd name="T27" fmla="*/ 295 h 644"/>
                  <a:gd name="T28" fmla="*/ 1156 w 1300"/>
                  <a:gd name="T29" fmla="*/ 31 h 644"/>
                  <a:gd name="T30" fmla="*/ 1256 w 1300"/>
                  <a:gd name="T31" fmla="*/ 7 h 644"/>
                  <a:gd name="T32" fmla="*/ 1279 w 1300"/>
                  <a:gd name="T33" fmla="*/ 78 h 644"/>
                  <a:gd name="T34" fmla="*/ 979 w 1300"/>
                  <a:gd name="T35" fmla="*/ 462 h 644"/>
                  <a:gd name="T36" fmla="*/ 926 w 1300"/>
                  <a:gd name="T37" fmla="*/ 485 h 644"/>
                  <a:gd name="T38" fmla="*/ 478 w 1300"/>
                  <a:gd name="T39" fmla="*/ 485 h 644"/>
                  <a:gd name="T40" fmla="*/ 445 w 1300"/>
                  <a:gd name="T41" fmla="*/ 498 h 644"/>
                  <a:gd name="T42" fmla="*/ 301 w 1300"/>
                  <a:gd name="T43" fmla="*/ 644 h 6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300" h="644">
                    <a:moveTo>
                      <a:pt x="301" y="644"/>
                    </a:moveTo>
                    <a:cubicBezTo>
                      <a:pt x="200" y="546"/>
                      <a:pt x="101" y="449"/>
                      <a:pt x="0" y="352"/>
                    </a:cubicBezTo>
                    <a:cubicBezTo>
                      <a:pt x="39" y="313"/>
                      <a:pt x="76" y="276"/>
                      <a:pt x="113" y="239"/>
                    </a:cubicBezTo>
                    <a:cubicBezTo>
                      <a:pt x="148" y="204"/>
                      <a:pt x="183" y="169"/>
                      <a:pt x="218" y="134"/>
                    </a:cubicBezTo>
                    <a:cubicBezTo>
                      <a:pt x="258" y="95"/>
                      <a:pt x="306" y="75"/>
                      <a:pt x="362" y="75"/>
                    </a:cubicBezTo>
                    <a:cubicBezTo>
                      <a:pt x="530" y="75"/>
                      <a:pt x="698" y="75"/>
                      <a:pt x="866" y="75"/>
                    </a:cubicBezTo>
                    <a:cubicBezTo>
                      <a:pt x="889" y="75"/>
                      <a:pt x="911" y="79"/>
                      <a:pt x="921" y="102"/>
                    </a:cubicBezTo>
                    <a:cubicBezTo>
                      <a:pt x="932" y="126"/>
                      <a:pt x="933" y="153"/>
                      <a:pt x="919" y="177"/>
                    </a:cubicBezTo>
                    <a:cubicBezTo>
                      <a:pt x="909" y="195"/>
                      <a:pt x="890" y="200"/>
                      <a:pt x="869" y="200"/>
                    </a:cubicBezTo>
                    <a:cubicBezTo>
                      <a:pt x="786" y="200"/>
                      <a:pt x="703" y="200"/>
                      <a:pt x="620" y="200"/>
                    </a:cubicBezTo>
                    <a:cubicBezTo>
                      <a:pt x="582" y="201"/>
                      <a:pt x="559" y="228"/>
                      <a:pt x="565" y="265"/>
                    </a:cubicBezTo>
                    <a:cubicBezTo>
                      <a:pt x="570" y="290"/>
                      <a:pt x="589" y="308"/>
                      <a:pt x="615" y="308"/>
                    </a:cubicBezTo>
                    <a:cubicBezTo>
                      <a:pt x="700" y="309"/>
                      <a:pt x="785" y="309"/>
                      <a:pt x="869" y="308"/>
                    </a:cubicBezTo>
                    <a:cubicBezTo>
                      <a:pt x="877" y="308"/>
                      <a:pt x="886" y="301"/>
                      <a:pt x="892" y="295"/>
                    </a:cubicBezTo>
                    <a:cubicBezTo>
                      <a:pt x="981" y="207"/>
                      <a:pt x="1069" y="120"/>
                      <a:pt x="1156" y="31"/>
                    </a:cubicBezTo>
                    <a:cubicBezTo>
                      <a:pt x="1186" y="0"/>
                      <a:pt x="1221" y="0"/>
                      <a:pt x="1256" y="7"/>
                    </a:cubicBezTo>
                    <a:cubicBezTo>
                      <a:pt x="1289" y="13"/>
                      <a:pt x="1300" y="52"/>
                      <a:pt x="1279" y="78"/>
                    </a:cubicBezTo>
                    <a:cubicBezTo>
                      <a:pt x="1179" y="207"/>
                      <a:pt x="1079" y="334"/>
                      <a:pt x="979" y="462"/>
                    </a:cubicBezTo>
                    <a:cubicBezTo>
                      <a:pt x="965" y="480"/>
                      <a:pt x="948" y="485"/>
                      <a:pt x="926" y="485"/>
                    </a:cubicBezTo>
                    <a:cubicBezTo>
                      <a:pt x="777" y="485"/>
                      <a:pt x="628" y="485"/>
                      <a:pt x="478" y="485"/>
                    </a:cubicBezTo>
                    <a:cubicBezTo>
                      <a:pt x="465" y="485"/>
                      <a:pt x="455" y="488"/>
                      <a:pt x="445" y="498"/>
                    </a:cubicBezTo>
                    <a:cubicBezTo>
                      <a:pt x="398" y="546"/>
                      <a:pt x="350" y="594"/>
                      <a:pt x="301" y="6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" name="Freeform 80"/>
              <p:cNvSpPr>
                <a:spLocks/>
              </p:cNvSpPr>
              <p:nvPr/>
            </p:nvSpPr>
            <p:spPr bwMode="auto">
              <a:xfrm rot="2700000" flipH="1">
                <a:off x="7214269" y="4315726"/>
                <a:ext cx="217913" cy="217286"/>
              </a:xfrm>
              <a:custGeom>
                <a:avLst/>
                <a:gdLst>
                  <a:gd name="T0" fmla="*/ 183 w 588"/>
                  <a:gd name="T1" fmla="*/ 0 h 586"/>
                  <a:gd name="T2" fmla="*/ 208 w 588"/>
                  <a:gd name="T3" fmla="*/ 15 h 586"/>
                  <a:gd name="T4" fmla="*/ 571 w 588"/>
                  <a:gd name="T5" fmla="*/ 378 h 586"/>
                  <a:gd name="T6" fmla="*/ 571 w 588"/>
                  <a:gd name="T7" fmla="*/ 428 h 586"/>
                  <a:gd name="T8" fmla="*/ 430 w 588"/>
                  <a:gd name="T9" fmla="*/ 570 h 586"/>
                  <a:gd name="T10" fmla="*/ 379 w 588"/>
                  <a:gd name="T11" fmla="*/ 569 h 586"/>
                  <a:gd name="T12" fmla="*/ 17 w 588"/>
                  <a:gd name="T13" fmla="*/ 208 h 586"/>
                  <a:gd name="T14" fmla="*/ 18 w 588"/>
                  <a:gd name="T15" fmla="*/ 155 h 586"/>
                  <a:gd name="T16" fmla="*/ 158 w 588"/>
                  <a:gd name="T17" fmla="*/ 16 h 586"/>
                  <a:gd name="T18" fmla="*/ 183 w 588"/>
                  <a:gd name="T19" fmla="*/ 0 h 5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88" h="586">
                    <a:moveTo>
                      <a:pt x="183" y="0"/>
                    </a:moveTo>
                    <a:cubicBezTo>
                      <a:pt x="193" y="5"/>
                      <a:pt x="202" y="9"/>
                      <a:pt x="208" y="15"/>
                    </a:cubicBezTo>
                    <a:cubicBezTo>
                      <a:pt x="329" y="136"/>
                      <a:pt x="450" y="257"/>
                      <a:pt x="571" y="378"/>
                    </a:cubicBezTo>
                    <a:cubicBezTo>
                      <a:pt x="588" y="395"/>
                      <a:pt x="588" y="411"/>
                      <a:pt x="571" y="428"/>
                    </a:cubicBezTo>
                    <a:cubicBezTo>
                      <a:pt x="524" y="476"/>
                      <a:pt x="477" y="523"/>
                      <a:pt x="430" y="570"/>
                    </a:cubicBezTo>
                    <a:cubicBezTo>
                      <a:pt x="413" y="586"/>
                      <a:pt x="396" y="586"/>
                      <a:pt x="379" y="569"/>
                    </a:cubicBezTo>
                    <a:cubicBezTo>
                      <a:pt x="258" y="449"/>
                      <a:pt x="138" y="328"/>
                      <a:pt x="17" y="208"/>
                    </a:cubicBezTo>
                    <a:cubicBezTo>
                      <a:pt x="0" y="190"/>
                      <a:pt x="0" y="173"/>
                      <a:pt x="18" y="155"/>
                    </a:cubicBezTo>
                    <a:cubicBezTo>
                      <a:pt x="64" y="109"/>
                      <a:pt x="111" y="62"/>
                      <a:pt x="158" y="16"/>
                    </a:cubicBezTo>
                    <a:cubicBezTo>
                      <a:pt x="164" y="9"/>
                      <a:pt x="174" y="6"/>
                      <a:pt x="18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" name="Freeform 79"/>
              <p:cNvSpPr>
                <a:spLocks/>
              </p:cNvSpPr>
              <p:nvPr/>
            </p:nvSpPr>
            <p:spPr bwMode="auto">
              <a:xfrm rot="18900000">
                <a:off x="7495072" y="4060783"/>
                <a:ext cx="481792" cy="238623"/>
              </a:xfrm>
              <a:custGeom>
                <a:avLst/>
                <a:gdLst>
                  <a:gd name="T0" fmla="*/ 301 w 1300"/>
                  <a:gd name="T1" fmla="*/ 644 h 644"/>
                  <a:gd name="T2" fmla="*/ 0 w 1300"/>
                  <a:gd name="T3" fmla="*/ 352 h 644"/>
                  <a:gd name="T4" fmla="*/ 113 w 1300"/>
                  <a:gd name="T5" fmla="*/ 239 h 644"/>
                  <a:gd name="T6" fmla="*/ 218 w 1300"/>
                  <a:gd name="T7" fmla="*/ 134 h 644"/>
                  <a:gd name="T8" fmla="*/ 362 w 1300"/>
                  <a:gd name="T9" fmla="*/ 75 h 644"/>
                  <a:gd name="T10" fmla="*/ 866 w 1300"/>
                  <a:gd name="T11" fmla="*/ 75 h 644"/>
                  <a:gd name="T12" fmla="*/ 921 w 1300"/>
                  <a:gd name="T13" fmla="*/ 102 h 644"/>
                  <a:gd name="T14" fmla="*/ 919 w 1300"/>
                  <a:gd name="T15" fmla="*/ 177 h 644"/>
                  <a:gd name="T16" fmla="*/ 869 w 1300"/>
                  <a:gd name="T17" fmla="*/ 200 h 644"/>
                  <a:gd name="T18" fmla="*/ 620 w 1300"/>
                  <a:gd name="T19" fmla="*/ 200 h 644"/>
                  <a:gd name="T20" fmla="*/ 565 w 1300"/>
                  <a:gd name="T21" fmla="*/ 265 h 644"/>
                  <a:gd name="T22" fmla="*/ 615 w 1300"/>
                  <a:gd name="T23" fmla="*/ 308 h 644"/>
                  <a:gd name="T24" fmla="*/ 869 w 1300"/>
                  <a:gd name="T25" fmla="*/ 308 h 644"/>
                  <a:gd name="T26" fmla="*/ 892 w 1300"/>
                  <a:gd name="T27" fmla="*/ 295 h 644"/>
                  <a:gd name="T28" fmla="*/ 1156 w 1300"/>
                  <a:gd name="T29" fmla="*/ 31 h 644"/>
                  <a:gd name="T30" fmla="*/ 1256 w 1300"/>
                  <a:gd name="T31" fmla="*/ 7 h 644"/>
                  <a:gd name="T32" fmla="*/ 1279 w 1300"/>
                  <a:gd name="T33" fmla="*/ 78 h 644"/>
                  <a:gd name="T34" fmla="*/ 979 w 1300"/>
                  <a:gd name="T35" fmla="*/ 462 h 644"/>
                  <a:gd name="T36" fmla="*/ 926 w 1300"/>
                  <a:gd name="T37" fmla="*/ 485 h 644"/>
                  <a:gd name="T38" fmla="*/ 478 w 1300"/>
                  <a:gd name="T39" fmla="*/ 485 h 644"/>
                  <a:gd name="T40" fmla="*/ 445 w 1300"/>
                  <a:gd name="T41" fmla="*/ 498 h 644"/>
                  <a:gd name="T42" fmla="*/ 301 w 1300"/>
                  <a:gd name="T43" fmla="*/ 644 h 6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300" h="644">
                    <a:moveTo>
                      <a:pt x="301" y="644"/>
                    </a:moveTo>
                    <a:cubicBezTo>
                      <a:pt x="200" y="546"/>
                      <a:pt x="101" y="449"/>
                      <a:pt x="0" y="352"/>
                    </a:cubicBezTo>
                    <a:cubicBezTo>
                      <a:pt x="39" y="313"/>
                      <a:pt x="76" y="276"/>
                      <a:pt x="113" y="239"/>
                    </a:cubicBezTo>
                    <a:cubicBezTo>
                      <a:pt x="148" y="204"/>
                      <a:pt x="183" y="169"/>
                      <a:pt x="218" y="134"/>
                    </a:cubicBezTo>
                    <a:cubicBezTo>
                      <a:pt x="258" y="95"/>
                      <a:pt x="306" y="75"/>
                      <a:pt x="362" y="75"/>
                    </a:cubicBezTo>
                    <a:cubicBezTo>
                      <a:pt x="530" y="75"/>
                      <a:pt x="698" y="75"/>
                      <a:pt x="866" y="75"/>
                    </a:cubicBezTo>
                    <a:cubicBezTo>
                      <a:pt x="889" y="75"/>
                      <a:pt x="911" y="79"/>
                      <a:pt x="921" y="102"/>
                    </a:cubicBezTo>
                    <a:cubicBezTo>
                      <a:pt x="932" y="126"/>
                      <a:pt x="933" y="153"/>
                      <a:pt x="919" y="177"/>
                    </a:cubicBezTo>
                    <a:cubicBezTo>
                      <a:pt x="909" y="195"/>
                      <a:pt x="890" y="200"/>
                      <a:pt x="869" y="200"/>
                    </a:cubicBezTo>
                    <a:cubicBezTo>
                      <a:pt x="786" y="200"/>
                      <a:pt x="703" y="200"/>
                      <a:pt x="620" y="200"/>
                    </a:cubicBezTo>
                    <a:cubicBezTo>
                      <a:pt x="582" y="201"/>
                      <a:pt x="559" y="228"/>
                      <a:pt x="565" y="265"/>
                    </a:cubicBezTo>
                    <a:cubicBezTo>
                      <a:pt x="570" y="290"/>
                      <a:pt x="589" y="308"/>
                      <a:pt x="615" y="308"/>
                    </a:cubicBezTo>
                    <a:cubicBezTo>
                      <a:pt x="700" y="309"/>
                      <a:pt x="785" y="309"/>
                      <a:pt x="869" y="308"/>
                    </a:cubicBezTo>
                    <a:cubicBezTo>
                      <a:pt x="877" y="308"/>
                      <a:pt x="886" y="301"/>
                      <a:pt x="892" y="295"/>
                    </a:cubicBezTo>
                    <a:cubicBezTo>
                      <a:pt x="981" y="207"/>
                      <a:pt x="1069" y="120"/>
                      <a:pt x="1156" y="31"/>
                    </a:cubicBezTo>
                    <a:cubicBezTo>
                      <a:pt x="1186" y="0"/>
                      <a:pt x="1221" y="0"/>
                      <a:pt x="1256" y="7"/>
                    </a:cubicBezTo>
                    <a:cubicBezTo>
                      <a:pt x="1289" y="13"/>
                      <a:pt x="1300" y="52"/>
                      <a:pt x="1279" y="78"/>
                    </a:cubicBezTo>
                    <a:cubicBezTo>
                      <a:pt x="1179" y="207"/>
                      <a:pt x="1079" y="334"/>
                      <a:pt x="979" y="462"/>
                    </a:cubicBezTo>
                    <a:cubicBezTo>
                      <a:pt x="965" y="480"/>
                      <a:pt x="948" y="485"/>
                      <a:pt x="926" y="485"/>
                    </a:cubicBezTo>
                    <a:cubicBezTo>
                      <a:pt x="777" y="485"/>
                      <a:pt x="628" y="485"/>
                      <a:pt x="478" y="485"/>
                    </a:cubicBezTo>
                    <a:cubicBezTo>
                      <a:pt x="465" y="485"/>
                      <a:pt x="455" y="488"/>
                      <a:pt x="445" y="498"/>
                    </a:cubicBezTo>
                    <a:cubicBezTo>
                      <a:pt x="398" y="546"/>
                      <a:pt x="350" y="594"/>
                      <a:pt x="301" y="6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" name="Freeform 80"/>
              <p:cNvSpPr>
                <a:spLocks/>
              </p:cNvSpPr>
              <p:nvPr/>
            </p:nvSpPr>
            <p:spPr bwMode="auto">
              <a:xfrm rot="18900000">
                <a:off x="7542482" y="4315730"/>
                <a:ext cx="217913" cy="217286"/>
              </a:xfrm>
              <a:custGeom>
                <a:avLst/>
                <a:gdLst>
                  <a:gd name="T0" fmla="*/ 183 w 588"/>
                  <a:gd name="T1" fmla="*/ 0 h 586"/>
                  <a:gd name="T2" fmla="*/ 208 w 588"/>
                  <a:gd name="T3" fmla="*/ 15 h 586"/>
                  <a:gd name="T4" fmla="*/ 571 w 588"/>
                  <a:gd name="T5" fmla="*/ 378 h 586"/>
                  <a:gd name="T6" fmla="*/ 571 w 588"/>
                  <a:gd name="T7" fmla="*/ 428 h 586"/>
                  <a:gd name="T8" fmla="*/ 430 w 588"/>
                  <a:gd name="T9" fmla="*/ 570 h 586"/>
                  <a:gd name="T10" fmla="*/ 379 w 588"/>
                  <a:gd name="T11" fmla="*/ 569 h 586"/>
                  <a:gd name="T12" fmla="*/ 17 w 588"/>
                  <a:gd name="T13" fmla="*/ 208 h 586"/>
                  <a:gd name="T14" fmla="*/ 18 w 588"/>
                  <a:gd name="T15" fmla="*/ 155 h 586"/>
                  <a:gd name="T16" fmla="*/ 158 w 588"/>
                  <a:gd name="T17" fmla="*/ 16 h 586"/>
                  <a:gd name="T18" fmla="*/ 183 w 588"/>
                  <a:gd name="T19" fmla="*/ 0 h 5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88" h="586">
                    <a:moveTo>
                      <a:pt x="183" y="0"/>
                    </a:moveTo>
                    <a:cubicBezTo>
                      <a:pt x="193" y="5"/>
                      <a:pt x="202" y="9"/>
                      <a:pt x="208" y="15"/>
                    </a:cubicBezTo>
                    <a:cubicBezTo>
                      <a:pt x="329" y="136"/>
                      <a:pt x="450" y="257"/>
                      <a:pt x="571" y="378"/>
                    </a:cubicBezTo>
                    <a:cubicBezTo>
                      <a:pt x="588" y="395"/>
                      <a:pt x="588" y="411"/>
                      <a:pt x="571" y="428"/>
                    </a:cubicBezTo>
                    <a:cubicBezTo>
                      <a:pt x="524" y="476"/>
                      <a:pt x="477" y="523"/>
                      <a:pt x="430" y="570"/>
                    </a:cubicBezTo>
                    <a:cubicBezTo>
                      <a:pt x="413" y="586"/>
                      <a:pt x="396" y="586"/>
                      <a:pt x="379" y="569"/>
                    </a:cubicBezTo>
                    <a:cubicBezTo>
                      <a:pt x="258" y="449"/>
                      <a:pt x="138" y="328"/>
                      <a:pt x="17" y="208"/>
                    </a:cubicBezTo>
                    <a:cubicBezTo>
                      <a:pt x="0" y="190"/>
                      <a:pt x="0" y="173"/>
                      <a:pt x="18" y="155"/>
                    </a:cubicBezTo>
                    <a:cubicBezTo>
                      <a:pt x="64" y="109"/>
                      <a:pt x="111" y="62"/>
                      <a:pt x="158" y="16"/>
                    </a:cubicBezTo>
                    <a:cubicBezTo>
                      <a:pt x="164" y="9"/>
                      <a:pt x="174" y="6"/>
                      <a:pt x="18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</p:grpSp>
      <p:sp>
        <p:nvSpPr>
          <p:cNvPr id="15" name="Inhalt 1"/>
          <p:cNvSpPr>
            <a:spLocks noGrp="1"/>
          </p:cNvSpPr>
          <p:nvPr>
            <p:ph sz="half" idx="4294967295"/>
          </p:nvPr>
        </p:nvSpPr>
        <p:spPr bwMode="gray">
          <a:xfrm>
            <a:off x="14153" y="1032057"/>
            <a:ext cx="4258302" cy="5183307"/>
          </a:xfrm>
          <a:prstGeom prst="rect">
            <a:avLst/>
          </a:prstGeom>
          <a:noFill/>
        </p:spPr>
        <p:txBody>
          <a:bodyPr/>
          <a:lstStyle/>
          <a:p>
            <a:pPr marL="928688" lvl="4" indent="-285750" algn="just" defTabSz="436563">
              <a:lnSpc>
                <a:spcPct val="90000"/>
              </a:lnSpc>
              <a:buClr>
                <a:srgbClr val="B71234"/>
              </a:buClr>
              <a:buFont typeface="Courier New" panose="02070309020205020404" pitchFamily="49" charset="0"/>
              <a:buChar char="o"/>
              <a:defRPr/>
            </a:pPr>
            <a:endParaRPr lang="es-ES" altLang="en-US" sz="1400" dirty="0">
              <a:solidFill>
                <a:schemeClr val="bg1">
                  <a:lumMod val="50000"/>
                </a:schemeClr>
              </a:solidFill>
              <a:latin typeface="Tahoma" pitchFamily="34" charset="0"/>
              <a:cs typeface="Arial" charset="0"/>
            </a:endParaRPr>
          </a:p>
          <a:p>
            <a:pPr marL="928688" lvl="4" indent="-285750" defTabSz="436563">
              <a:lnSpc>
                <a:spcPct val="90000"/>
              </a:lnSpc>
              <a:buClr>
                <a:srgbClr val="B71234"/>
              </a:buClr>
              <a:buFont typeface="Courier New" panose="02070309020205020404" pitchFamily="49" charset="0"/>
              <a:buChar char="o"/>
              <a:defRPr/>
            </a:pPr>
            <a:endParaRPr lang="es-ES" altLang="en-US" sz="1400" dirty="0">
              <a:solidFill>
                <a:schemeClr val="bg1">
                  <a:lumMod val="50000"/>
                </a:schemeClr>
              </a:solidFill>
              <a:latin typeface="Tahoma" pitchFamily="34" charset="0"/>
              <a:cs typeface="Arial" charset="0"/>
            </a:endParaRPr>
          </a:p>
          <a:p>
            <a:pPr marL="928688" lvl="4" indent="-285750" defTabSz="436563">
              <a:lnSpc>
                <a:spcPct val="90000"/>
              </a:lnSpc>
              <a:buClr>
                <a:srgbClr val="B71234"/>
              </a:buClr>
              <a:buFont typeface="Courier New" panose="02070309020205020404" pitchFamily="49" charset="0"/>
              <a:buChar char="o"/>
              <a:defRPr/>
            </a:pPr>
            <a:endParaRPr lang="es-ES" altLang="en-US" sz="1400" dirty="0">
              <a:solidFill>
                <a:schemeClr val="bg1">
                  <a:lumMod val="50000"/>
                </a:schemeClr>
              </a:solidFill>
              <a:latin typeface="Tahoma" pitchFamily="34" charset="0"/>
              <a:cs typeface="Arial" charset="0"/>
            </a:endParaRPr>
          </a:p>
          <a:p>
            <a:pPr marL="928688" lvl="4" indent="-285750" defTabSz="436563">
              <a:lnSpc>
                <a:spcPct val="90000"/>
              </a:lnSpc>
              <a:buClr>
                <a:srgbClr val="B71234"/>
              </a:buClr>
              <a:buFont typeface="Courier New" panose="02070309020205020404" pitchFamily="49" charset="0"/>
              <a:buChar char="o"/>
              <a:defRPr/>
            </a:pPr>
            <a:endParaRPr lang="es-ES" altLang="en-US" sz="1400" dirty="0">
              <a:solidFill>
                <a:schemeClr val="bg1">
                  <a:lumMod val="50000"/>
                </a:schemeClr>
              </a:solidFill>
              <a:latin typeface="Tahoma" pitchFamily="34" charset="0"/>
              <a:cs typeface="Arial" charset="0"/>
            </a:endParaRPr>
          </a:p>
        </p:txBody>
      </p:sp>
      <p:pic>
        <p:nvPicPr>
          <p:cNvPr id="24" name="Marcador de contenido 6">
            <a:extLst>
              <a:ext uri="{FF2B5EF4-FFF2-40B4-BE49-F238E27FC236}">
                <a16:creationId xmlns:a16="http://schemas.microsoft.com/office/drawing/2014/main" xmlns="" id="{D25FFF6A-F843-4419-B0B6-59306A4E70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8229" y="1601788"/>
            <a:ext cx="8076117" cy="4535487"/>
          </a:xfrm>
        </p:spPr>
      </p:pic>
    </p:spTree>
    <p:extLst>
      <p:ext uri="{BB962C8B-B14F-4D97-AF65-F5344CB8AC3E}">
        <p14:creationId xmlns:p14="http://schemas.microsoft.com/office/powerpoint/2010/main" xmlns="" val="2581675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Slide Number Placeholder 4"/>
          <p:cNvSpPr txBox="1">
            <a:spLocks noGrp="1"/>
          </p:cNvSpPr>
          <p:nvPr/>
        </p:nvSpPr>
        <p:spPr bwMode="auto">
          <a:xfrm>
            <a:off x="-3175" y="6591300"/>
            <a:ext cx="8763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9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  <a:cs typeface="Tahoma" pitchFamily="34" charset="0"/>
              </a:defRPr>
            </a:lvl1pPr>
            <a:lvl2pPr marL="742950" indent="-285750" eaLnBrk="0" hangingPunct="0">
              <a:spcBef>
                <a:spcPts val="300"/>
              </a:spcBef>
              <a:buFont typeface="Lucida Grande" charset="0"/>
              <a:buChar char="–"/>
              <a:defRPr sz="24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1143000" indent="-228600" eaLnBrk="0" hangingPunct="0">
              <a:spcBef>
                <a:spcPts val="300"/>
              </a:spcBef>
              <a:buFont typeface="Lucida Grande" charset="0"/>
              <a:buChar char="–"/>
              <a:defRPr sz="24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600200" indent="-228600" eaLnBrk="0" hangingPunct="0">
              <a:spcBef>
                <a:spcPts val="300"/>
              </a:spcBef>
              <a:buFont typeface="Lucida Grande" charset="0"/>
              <a:buChar char="–"/>
              <a:defRPr sz="24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2057400" indent="-228600" eaLnBrk="0" hangingPunct="0">
              <a:spcBef>
                <a:spcPts val="300"/>
              </a:spcBef>
              <a:buFont typeface="Lucida Grande" charset="0"/>
              <a:buChar char="–"/>
              <a:defRPr sz="24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5pPr>
            <a:lvl6pPr marL="2514600" indent="-228600" defTabSz="457200" eaLnBrk="0" fontAlgn="base" hangingPunct="0">
              <a:spcBef>
                <a:spcPts val="300"/>
              </a:spcBef>
              <a:spcAft>
                <a:spcPct val="0"/>
              </a:spcAft>
              <a:buFont typeface="Lucida Grande" charset="0"/>
              <a:buChar char="–"/>
              <a:defRPr sz="24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6pPr>
            <a:lvl7pPr marL="2971800" indent="-228600" defTabSz="457200" eaLnBrk="0" fontAlgn="base" hangingPunct="0">
              <a:spcBef>
                <a:spcPts val="300"/>
              </a:spcBef>
              <a:spcAft>
                <a:spcPct val="0"/>
              </a:spcAft>
              <a:buFont typeface="Lucida Grande" charset="0"/>
              <a:buChar char="–"/>
              <a:defRPr sz="24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7pPr>
            <a:lvl8pPr marL="3429000" indent="-228600" defTabSz="457200" eaLnBrk="0" fontAlgn="base" hangingPunct="0">
              <a:spcBef>
                <a:spcPts val="300"/>
              </a:spcBef>
              <a:spcAft>
                <a:spcPct val="0"/>
              </a:spcAft>
              <a:buFont typeface="Lucida Grande" charset="0"/>
              <a:buChar char="–"/>
              <a:defRPr sz="24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8pPr>
            <a:lvl9pPr marL="3886200" indent="-228600" defTabSz="457200" eaLnBrk="0" fontAlgn="base" hangingPunct="0">
              <a:spcBef>
                <a:spcPts val="300"/>
              </a:spcBef>
              <a:spcAft>
                <a:spcPct val="0"/>
              </a:spcAft>
              <a:buFont typeface="Lucida Grande" charset="0"/>
              <a:buChar char="–"/>
              <a:defRPr sz="24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743DBDF-2A2E-4BF9-BF98-00D648A379E3}" type="slidenum">
              <a:rPr lang="en-GB" altLang="en-US" sz="800">
                <a:solidFill>
                  <a:srgbClr val="9E9E9F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7</a:t>
            </a:fld>
            <a:endParaRPr lang="en-GB" altLang="en-US" sz="800">
              <a:solidFill>
                <a:srgbClr val="9E9E9F"/>
              </a:solidFill>
            </a:endParaRPr>
          </a:p>
        </p:txBody>
      </p:sp>
      <p:sp>
        <p:nvSpPr>
          <p:cNvPr id="8197" name="Text Placeholder 2"/>
          <p:cNvSpPr txBox="1">
            <a:spLocks/>
          </p:cNvSpPr>
          <p:nvPr/>
        </p:nvSpPr>
        <p:spPr bwMode="auto">
          <a:xfrm>
            <a:off x="360363" y="435640"/>
            <a:ext cx="4930775" cy="358775"/>
          </a:xfrm>
          <a:prstGeom prst="rect">
            <a:avLst/>
          </a:prstGeom>
          <a:solidFill>
            <a:srgbClr val="B7123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spcBef>
                <a:spcPts val="9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  <a:cs typeface="Tahoma" pitchFamily="34" charset="0"/>
              </a:defRPr>
            </a:lvl1pPr>
            <a:lvl2pPr marL="466725" indent="-250825" eaLnBrk="0" hangingPunct="0">
              <a:spcBef>
                <a:spcPts val="300"/>
              </a:spcBef>
              <a:buFont typeface="Lucida Grande" charset="0"/>
              <a:buChar char="–"/>
              <a:defRPr sz="24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719138" indent="-250825" eaLnBrk="0" hangingPunct="0">
              <a:spcBef>
                <a:spcPts val="300"/>
              </a:spcBef>
              <a:buFont typeface="Lucida Grande" charset="0"/>
              <a:buChar char="–"/>
              <a:defRPr sz="24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719138" indent="-250825" eaLnBrk="0" hangingPunct="0">
              <a:spcBef>
                <a:spcPts val="300"/>
              </a:spcBef>
              <a:buFont typeface="Lucida Grande" charset="0"/>
              <a:buChar char="–"/>
              <a:defRPr sz="24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719138" indent="-250825" eaLnBrk="0" hangingPunct="0">
              <a:spcBef>
                <a:spcPts val="300"/>
              </a:spcBef>
              <a:buFont typeface="Lucida Grande" charset="0"/>
              <a:buChar char="–"/>
              <a:defRPr sz="24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5pPr>
            <a:lvl6pPr marL="1176338" indent="-250825" defTabSz="457200" eaLnBrk="0" fontAlgn="base" hangingPunct="0">
              <a:spcBef>
                <a:spcPts val="300"/>
              </a:spcBef>
              <a:spcAft>
                <a:spcPct val="0"/>
              </a:spcAft>
              <a:buFont typeface="Lucida Grande" charset="0"/>
              <a:buChar char="–"/>
              <a:defRPr sz="24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6pPr>
            <a:lvl7pPr marL="1633538" indent="-250825" defTabSz="457200" eaLnBrk="0" fontAlgn="base" hangingPunct="0">
              <a:spcBef>
                <a:spcPts val="300"/>
              </a:spcBef>
              <a:spcAft>
                <a:spcPct val="0"/>
              </a:spcAft>
              <a:buFont typeface="Lucida Grande" charset="0"/>
              <a:buChar char="–"/>
              <a:defRPr sz="24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7pPr>
            <a:lvl8pPr marL="2090738" indent="-250825" defTabSz="457200" eaLnBrk="0" fontAlgn="base" hangingPunct="0">
              <a:spcBef>
                <a:spcPts val="300"/>
              </a:spcBef>
              <a:spcAft>
                <a:spcPct val="0"/>
              </a:spcAft>
              <a:buFont typeface="Lucida Grande" charset="0"/>
              <a:buChar char="–"/>
              <a:defRPr sz="24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8pPr>
            <a:lvl9pPr marL="2547938" indent="-250825" defTabSz="457200" eaLnBrk="0" fontAlgn="base" hangingPunct="0">
              <a:spcBef>
                <a:spcPts val="300"/>
              </a:spcBef>
              <a:spcAft>
                <a:spcPct val="0"/>
              </a:spcAft>
              <a:buFont typeface="Lucida Grande" charset="0"/>
              <a:buChar char="–"/>
              <a:defRPr sz="24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n-US" sz="1200" b="1" dirty="0">
                <a:solidFill>
                  <a:schemeClr val="bg1"/>
                </a:solidFill>
              </a:rPr>
              <a:t>    COBERTURAS SEGURO RC D&amp;O (MARKEL  D&amp;O EXCELLENCE)</a:t>
            </a:r>
            <a:endParaRPr lang="es-ES" altLang="en-US" sz="1400" b="1" dirty="0">
              <a:solidFill>
                <a:schemeClr val="bg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0523" y="1316236"/>
            <a:ext cx="6539" cy="4127833"/>
          </a:xfrm>
          <a:prstGeom prst="line">
            <a:avLst/>
          </a:prstGeom>
          <a:ln>
            <a:solidFill>
              <a:srgbClr val="C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7948826" y="265871"/>
            <a:ext cx="481201" cy="496646"/>
            <a:chOff x="3289743" y="4921832"/>
            <a:chExt cx="724083" cy="747324"/>
          </a:xfrm>
          <a:solidFill>
            <a:schemeClr val="bg1"/>
          </a:solidFill>
        </p:grpSpPr>
        <p:sp>
          <p:nvSpPr>
            <p:cNvPr id="9" name="Freeform 58"/>
            <p:cNvSpPr>
              <a:spLocks noEditPoints="1"/>
            </p:cNvSpPr>
            <p:nvPr/>
          </p:nvSpPr>
          <p:spPr bwMode="auto">
            <a:xfrm rot="2700000">
              <a:off x="3411948" y="4936482"/>
              <a:ext cx="376604" cy="347304"/>
            </a:xfrm>
            <a:custGeom>
              <a:avLst/>
              <a:gdLst>
                <a:gd name="T0" fmla="*/ 54 w 56"/>
                <a:gd name="T1" fmla="*/ 39 h 52"/>
                <a:gd name="T2" fmla="*/ 53 w 56"/>
                <a:gd name="T3" fmla="*/ 41 h 52"/>
                <a:gd name="T4" fmla="*/ 53 w 56"/>
                <a:gd name="T5" fmla="*/ 41 h 52"/>
                <a:gd name="T6" fmla="*/ 53 w 56"/>
                <a:gd name="T7" fmla="*/ 43 h 52"/>
                <a:gd name="T8" fmla="*/ 52 w 56"/>
                <a:gd name="T9" fmla="*/ 45 h 52"/>
                <a:gd name="T10" fmla="*/ 50 w 56"/>
                <a:gd name="T11" fmla="*/ 46 h 52"/>
                <a:gd name="T12" fmla="*/ 48 w 56"/>
                <a:gd name="T13" fmla="*/ 45 h 52"/>
                <a:gd name="T14" fmla="*/ 29 w 56"/>
                <a:gd name="T15" fmla="*/ 26 h 52"/>
                <a:gd name="T16" fmla="*/ 32 w 56"/>
                <a:gd name="T17" fmla="*/ 25 h 52"/>
                <a:gd name="T18" fmla="*/ 33 w 56"/>
                <a:gd name="T19" fmla="*/ 25 h 52"/>
                <a:gd name="T20" fmla="*/ 34 w 56"/>
                <a:gd name="T21" fmla="*/ 25 h 52"/>
                <a:gd name="T22" fmla="*/ 34 w 56"/>
                <a:gd name="T23" fmla="*/ 24 h 52"/>
                <a:gd name="T24" fmla="*/ 36 w 56"/>
                <a:gd name="T25" fmla="*/ 18 h 52"/>
                <a:gd name="T26" fmla="*/ 42 w 56"/>
                <a:gd name="T27" fmla="*/ 16 h 52"/>
                <a:gd name="T28" fmla="*/ 43 w 56"/>
                <a:gd name="T29" fmla="*/ 16 h 52"/>
                <a:gd name="T30" fmla="*/ 43 w 56"/>
                <a:gd name="T31" fmla="*/ 15 h 52"/>
                <a:gd name="T32" fmla="*/ 46 w 56"/>
                <a:gd name="T33" fmla="*/ 9 h 52"/>
                <a:gd name="T34" fmla="*/ 52 w 56"/>
                <a:gd name="T35" fmla="*/ 7 h 52"/>
                <a:gd name="T36" fmla="*/ 52 w 56"/>
                <a:gd name="T37" fmla="*/ 7 h 52"/>
                <a:gd name="T38" fmla="*/ 53 w 56"/>
                <a:gd name="T39" fmla="*/ 4 h 52"/>
                <a:gd name="T40" fmla="*/ 34 w 56"/>
                <a:gd name="T41" fmla="*/ 0 h 52"/>
                <a:gd name="T42" fmla="*/ 13 w 56"/>
                <a:gd name="T43" fmla="*/ 7 h 52"/>
                <a:gd name="T44" fmla="*/ 12 w 56"/>
                <a:gd name="T45" fmla="*/ 7 h 52"/>
                <a:gd name="T46" fmla="*/ 10 w 56"/>
                <a:gd name="T47" fmla="*/ 5 h 52"/>
                <a:gd name="T48" fmla="*/ 7 w 56"/>
                <a:gd name="T49" fmla="*/ 7 h 52"/>
                <a:gd name="T50" fmla="*/ 6 w 56"/>
                <a:gd name="T51" fmla="*/ 9 h 52"/>
                <a:gd name="T52" fmla="*/ 7 w 56"/>
                <a:gd name="T53" fmla="*/ 12 h 52"/>
                <a:gd name="T54" fmla="*/ 8 w 56"/>
                <a:gd name="T55" fmla="*/ 12 h 52"/>
                <a:gd name="T56" fmla="*/ 0 w 56"/>
                <a:gd name="T57" fmla="*/ 34 h 52"/>
                <a:gd name="T58" fmla="*/ 4 w 56"/>
                <a:gd name="T59" fmla="*/ 52 h 52"/>
                <a:gd name="T60" fmla="*/ 6 w 56"/>
                <a:gd name="T61" fmla="*/ 51 h 52"/>
                <a:gd name="T62" fmla="*/ 9 w 56"/>
                <a:gd name="T63" fmla="*/ 46 h 52"/>
                <a:gd name="T64" fmla="*/ 14 w 56"/>
                <a:gd name="T65" fmla="*/ 44 h 52"/>
                <a:gd name="T66" fmla="*/ 15 w 56"/>
                <a:gd name="T67" fmla="*/ 44 h 52"/>
                <a:gd name="T68" fmla="*/ 15 w 56"/>
                <a:gd name="T69" fmla="*/ 43 h 52"/>
                <a:gd name="T70" fmla="*/ 18 w 56"/>
                <a:gd name="T71" fmla="*/ 37 h 52"/>
                <a:gd name="T72" fmla="*/ 23 w 56"/>
                <a:gd name="T73" fmla="*/ 35 h 52"/>
                <a:gd name="T74" fmla="*/ 25 w 56"/>
                <a:gd name="T75" fmla="*/ 35 h 52"/>
                <a:gd name="T76" fmla="*/ 25 w 56"/>
                <a:gd name="T77" fmla="*/ 33 h 52"/>
                <a:gd name="T78" fmla="*/ 27 w 56"/>
                <a:gd name="T79" fmla="*/ 28 h 52"/>
                <a:gd name="T80" fmla="*/ 46 w 56"/>
                <a:gd name="T81" fmla="*/ 47 h 52"/>
                <a:gd name="T82" fmla="*/ 50 w 56"/>
                <a:gd name="T83" fmla="*/ 49 h 52"/>
                <a:gd name="T84" fmla="*/ 50 w 56"/>
                <a:gd name="T85" fmla="*/ 49 h 52"/>
                <a:gd name="T86" fmla="*/ 54 w 56"/>
                <a:gd name="T87" fmla="*/ 47 h 52"/>
                <a:gd name="T88" fmla="*/ 56 w 56"/>
                <a:gd name="T89" fmla="*/ 43 h 52"/>
                <a:gd name="T90" fmla="*/ 54 w 56"/>
                <a:gd name="T91" fmla="*/ 39 h 52"/>
                <a:gd name="T92" fmla="*/ 9 w 56"/>
                <a:gd name="T93" fmla="*/ 8 h 52"/>
                <a:gd name="T94" fmla="*/ 10 w 56"/>
                <a:gd name="T95" fmla="*/ 8 h 52"/>
                <a:gd name="T96" fmla="*/ 10 w 56"/>
                <a:gd name="T97" fmla="*/ 8 h 52"/>
                <a:gd name="T98" fmla="*/ 11 w 56"/>
                <a:gd name="T99" fmla="*/ 9 h 52"/>
                <a:gd name="T100" fmla="*/ 11 w 56"/>
                <a:gd name="T101" fmla="*/ 10 h 52"/>
                <a:gd name="T102" fmla="*/ 11 w 56"/>
                <a:gd name="T103" fmla="*/ 10 h 52"/>
                <a:gd name="T104" fmla="*/ 10 w 56"/>
                <a:gd name="T105" fmla="*/ 10 h 52"/>
                <a:gd name="T106" fmla="*/ 10 w 56"/>
                <a:gd name="T107" fmla="*/ 10 h 52"/>
                <a:gd name="T108" fmla="*/ 9 w 56"/>
                <a:gd name="T109" fmla="*/ 10 h 52"/>
                <a:gd name="T110" fmla="*/ 8 w 56"/>
                <a:gd name="T111" fmla="*/ 9 h 52"/>
                <a:gd name="T112" fmla="*/ 9 w 56"/>
                <a:gd name="T113" fmla="*/ 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6" h="52">
                  <a:moveTo>
                    <a:pt x="54" y="39"/>
                  </a:moveTo>
                  <a:cubicBezTo>
                    <a:pt x="53" y="41"/>
                    <a:pt x="53" y="41"/>
                    <a:pt x="53" y="41"/>
                  </a:cubicBezTo>
                  <a:cubicBezTo>
                    <a:pt x="53" y="41"/>
                    <a:pt x="53" y="41"/>
                    <a:pt x="53" y="41"/>
                  </a:cubicBezTo>
                  <a:cubicBezTo>
                    <a:pt x="53" y="42"/>
                    <a:pt x="53" y="42"/>
                    <a:pt x="53" y="43"/>
                  </a:cubicBezTo>
                  <a:cubicBezTo>
                    <a:pt x="53" y="44"/>
                    <a:pt x="53" y="45"/>
                    <a:pt x="52" y="45"/>
                  </a:cubicBezTo>
                  <a:cubicBezTo>
                    <a:pt x="52" y="46"/>
                    <a:pt x="51" y="46"/>
                    <a:pt x="50" y="46"/>
                  </a:cubicBezTo>
                  <a:cubicBezTo>
                    <a:pt x="49" y="46"/>
                    <a:pt x="49" y="46"/>
                    <a:pt x="48" y="45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30" y="26"/>
                    <a:pt x="31" y="25"/>
                    <a:pt x="32" y="25"/>
                  </a:cubicBezTo>
                  <a:cubicBezTo>
                    <a:pt x="32" y="25"/>
                    <a:pt x="33" y="25"/>
                    <a:pt x="33" y="25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34" y="24"/>
                    <a:pt x="34" y="24"/>
                    <a:pt x="34" y="24"/>
                  </a:cubicBezTo>
                  <a:cubicBezTo>
                    <a:pt x="34" y="22"/>
                    <a:pt x="35" y="20"/>
                    <a:pt x="36" y="18"/>
                  </a:cubicBezTo>
                  <a:cubicBezTo>
                    <a:pt x="38" y="17"/>
                    <a:pt x="40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43" y="15"/>
                    <a:pt x="43" y="15"/>
                    <a:pt x="43" y="15"/>
                  </a:cubicBezTo>
                  <a:cubicBezTo>
                    <a:pt x="43" y="13"/>
                    <a:pt x="44" y="11"/>
                    <a:pt x="46" y="9"/>
                  </a:cubicBezTo>
                  <a:cubicBezTo>
                    <a:pt x="47" y="8"/>
                    <a:pt x="49" y="7"/>
                    <a:pt x="52" y="7"/>
                  </a:cubicBezTo>
                  <a:cubicBezTo>
                    <a:pt x="52" y="7"/>
                    <a:pt x="52" y="7"/>
                    <a:pt x="52" y="7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47" y="2"/>
                    <a:pt x="40" y="0"/>
                    <a:pt x="34" y="0"/>
                  </a:cubicBezTo>
                  <a:cubicBezTo>
                    <a:pt x="26" y="0"/>
                    <a:pt x="19" y="3"/>
                    <a:pt x="13" y="7"/>
                  </a:cubicBezTo>
                  <a:cubicBezTo>
                    <a:pt x="13" y="7"/>
                    <a:pt x="12" y="7"/>
                    <a:pt x="12" y="7"/>
                  </a:cubicBezTo>
                  <a:cubicBezTo>
                    <a:pt x="12" y="6"/>
                    <a:pt x="11" y="5"/>
                    <a:pt x="10" y="5"/>
                  </a:cubicBezTo>
                  <a:cubicBezTo>
                    <a:pt x="9" y="5"/>
                    <a:pt x="8" y="6"/>
                    <a:pt x="7" y="7"/>
                  </a:cubicBezTo>
                  <a:cubicBezTo>
                    <a:pt x="6" y="7"/>
                    <a:pt x="6" y="8"/>
                    <a:pt x="6" y="9"/>
                  </a:cubicBezTo>
                  <a:cubicBezTo>
                    <a:pt x="6" y="10"/>
                    <a:pt x="6" y="11"/>
                    <a:pt x="7" y="12"/>
                  </a:cubicBezTo>
                  <a:cubicBezTo>
                    <a:pt x="7" y="12"/>
                    <a:pt x="7" y="12"/>
                    <a:pt x="8" y="12"/>
                  </a:cubicBezTo>
                  <a:cubicBezTo>
                    <a:pt x="3" y="19"/>
                    <a:pt x="0" y="26"/>
                    <a:pt x="0" y="34"/>
                  </a:cubicBezTo>
                  <a:cubicBezTo>
                    <a:pt x="0" y="40"/>
                    <a:pt x="1" y="46"/>
                    <a:pt x="4" y="52"/>
                  </a:cubicBezTo>
                  <a:cubicBezTo>
                    <a:pt x="6" y="51"/>
                    <a:pt x="6" y="51"/>
                    <a:pt x="6" y="51"/>
                  </a:cubicBezTo>
                  <a:cubicBezTo>
                    <a:pt x="6" y="49"/>
                    <a:pt x="7" y="48"/>
                    <a:pt x="9" y="46"/>
                  </a:cubicBezTo>
                  <a:cubicBezTo>
                    <a:pt x="10" y="45"/>
                    <a:pt x="12" y="44"/>
                    <a:pt x="14" y="44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6" y="40"/>
                    <a:pt x="16" y="38"/>
                    <a:pt x="18" y="37"/>
                  </a:cubicBezTo>
                  <a:cubicBezTo>
                    <a:pt x="19" y="35"/>
                    <a:pt x="21" y="35"/>
                    <a:pt x="23" y="35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2"/>
                    <a:pt x="25" y="30"/>
                    <a:pt x="27" y="28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47" y="48"/>
                    <a:pt x="49" y="49"/>
                    <a:pt x="50" y="49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52" y="49"/>
                    <a:pt x="53" y="48"/>
                    <a:pt x="54" y="47"/>
                  </a:cubicBezTo>
                  <a:cubicBezTo>
                    <a:pt x="55" y="46"/>
                    <a:pt x="56" y="45"/>
                    <a:pt x="56" y="43"/>
                  </a:cubicBezTo>
                  <a:cubicBezTo>
                    <a:pt x="56" y="42"/>
                    <a:pt x="55" y="40"/>
                    <a:pt x="54" y="39"/>
                  </a:cubicBezTo>
                  <a:close/>
                  <a:moveTo>
                    <a:pt x="9" y="8"/>
                  </a:moveTo>
                  <a:cubicBezTo>
                    <a:pt x="9" y="8"/>
                    <a:pt x="9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9"/>
                    <a:pt x="11" y="9"/>
                    <a:pt x="11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8" y="10"/>
                    <a:pt x="8" y="10"/>
                    <a:pt x="8" y="9"/>
                  </a:cubicBezTo>
                  <a:cubicBezTo>
                    <a:pt x="8" y="9"/>
                    <a:pt x="8" y="9"/>
                    <a:pt x="9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3289743" y="5167454"/>
              <a:ext cx="724083" cy="501702"/>
              <a:chOff x="7119383" y="3939195"/>
              <a:chExt cx="857481" cy="594130"/>
            </a:xfrm>
            <a:grpFill/>
          </p:grpSpPr>
          <p:sp>
            <p:nvSpPr>
              <p:cNvPr id="11" name="Freeform 79"/>
              <p:cNvSpPr>
                <a:spLocks/>
              </p:cNvSpPr>
              <p:nvPr/>
            </p:nvSpPr>
            <p:spPr bwMode="auto">
              <a:xfrm rot="2700000" flipH="1">
                <a:off x="6997798" y="4060780"/>
                <a:ext cx="481793" cy="238623"/>
              </a:xfrm>
              <a:custGeom>
                <a:avLst/>
                <a:gdLst>
                  <a:gd name="T0" fmla="*/ 301 w 1300"/>
                  <a:gd name="T1" fmla="*/ 644 h 644"/>
                  <a:gd name="T2" fmla="*/ 0 w 1300"/>
                  <a:gd name="T3" fmla="*/ 352 h 644"/>
                  <a:gd name="T4" fmla="*/ 113 w 1300"/>
                  <a:gd name="T5" fmla="*/ 239 h 644"/>
                  <a:gd name="T6" fmla="*/ 218 w 1300"/>
                  <a:gd name="T7" fmla="*/ 134 h 644"/>
                  <a:gd name="T8" fmla="*/ 362 w 1300"/>
                  <a:gd name="T9" fmla="*/ 75 h 644"/>
                  <a:gd name="T10" fmla="*/ 866 w 1300"/>
                  <a:gd name="T11" fmla="*/ 75 h 644"/>
                  <a:gd name="T12" fmla="*/ 921 w 1300"/>
                  <a:gd name="T13" fmla="*/ 102 h 644"/>
                  <a:gd name="T14" fmla="*/ 919 w 1300"/>
                  <a:gd name="T15" fmla="*/ 177 h 644"/>
                  <a:gd name="T16" fmla="*/ 869 w 1300"/>
                  <a:gd name="T17" fmla="*/ 200 h 644"/>
                  <a:gd name="T18" fmla="*/ 620 w 1300"/>
                  <a:gd name="T19" fmla="*/ 200 h 644"/>
                  <a:gd name="T20" fmla="*/ 565 w 1300"/>
                  <a:gd name="T21" fmla="*/ 265 h 644"/>
                  <a:gd name="T22" fmla="*/ 615 w 1300"/>
                  <a:gd name="T23" fmla="*/ 308 h 644"/>
                  <a:gd name="T24" fmla="*/ 869 w 1300"/>
                  <a:gd name="T25" fmla="*/ 308 h 644"/>
                  <a:gd name="T26" fmla="*/ 892 w 1300"/>
                  <a:gd name="T27" fmla="*/ 295 h 644"/>
                  <a:gd name="T28" fmla="*/ 1156 w 1300"/>
                  <a:gd name="T29" fmla="*/ 31 h 644"/>
                  <a:gd name="T30" fmla="*/ 1256 w 1300"/>
                  <a:gd name="T31" fmla="*/ 7 h 644"/>
                  <a:gd name="T32" fmla="*/ 1279 w 1300"/>
                  <a:gd name="T33" fmla="*/ 78 h 644"/>
                  <a:gd name="T34" fmla="*/ 979 w 1300"/>
                  <a:gd name="T35" fmla="*/ 462 h 644"/>
                  <a:gd name="T36" fmla="*/ 926 w 1300"/>
                  <a:gd name="T37" fmla="*/ 485 h 644"/>
                  <a:gd name="T38" fmla="*/ 478 w 1300"/>
                  <a:gd name="T39" fmla="*/ 485 h 644"/>
                  <a:gd name="T40" fmla="*/ 445 w 1300"/>
                  <a:gd name="T41" fmla="*/ 498 h 644"/>
                  <a:gd name="T42" fmla="*/ 301 w 1300"/>
                  <a:gd name="T43" fmla="*/ 644 h 6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300" h="644">
                    <a:moveTo>
                      <a:pt x="301" y="644"/>
                    </a:moveTo>
                    <a:cubicBezTo>
                      <a:pt x="200" y="546"/>
                      <a:pt x="101" y="449"/>
                      <a:pt x="0" y="352"/>
                    </a:cubicBezTo>
                    <a:cubicBezTo>
                      <a:pt x="39" y="313"/>
                      <a:pt x="76" y="276"/>
                      <a:pt x="113" y="239"/>
                    </a:cubicBezTo>
                    <a:cubicBezTo>
                      <a:pt x="148" y="204"/>
                      <a:pt x="183" y="169"/>
                      <a:pt x="218" y="134"/>
                    </a:cubicBezTo>
                    <a:cubicBezTo>
                      <a:pt x="258" y="95"/>
                      <a:pt x="306" y="75"/>
                      <a:pt x="362" y="75"/>
                    </a:cubicBezTo>
                    <a:cubicBezTo>
                      <a:pt x="530" y="75"/>
                      <a:pt x="698" y="75"/>
                      <a:pt x="866" y="75"/>
                    </a:cubicBezTo>
                    <a:cubicBezTo>
                      <a:pt x="889" y="75"/>
                      <a:pt x="911" y="79"/>
                      <a:pt x="921" y="102"/>
                    </a:cubicBezTo>
                    <a:cubicBezTo>
                      <a:pt x="932" y="126"/>
                      <a:pt x="933" y="153"/>
                      <a:pt x="919" y="177"/>
                    </a:cubicBezTo>
                    <a:cubicBezTo>
                      <a:pt x="909" y="195"/>
                      <a:pt x="890" y="200"/>
                      <a:pt x="869" y="200"/>
                    </a:cubicBezTo>
                    <a:cubicBezTo>
                      <a:pt x="786" y="200"/>
                      <a:pt x="703" y="200"/>
                      <a:pt x="620" y="200"/>
                    </a:cubicBezTo>
                    <a:cubicBezTo>
                      <a:pt x="582" y="201"/>
                      <a:pt x="559" y="228"/>
                      <a:pt x="565" y="265"/>
                    </a:cubicBezTo>
                    <a:cubicBezTo>
                      <a:pt x="570" y="290"/>
                      <a:pt x="589" y="308"/>
                      <a:pt x="615" y="308"/>
                    </a:cubicBezTo>
                    <a:cubicBezTo>
                      <a:pt x="700" y="309"/>
                      <a:pt x="785" y="309"/>
                      <a:pt x="869" y="308"/>
                    </a:cubicBezTo>
                    <a:cubicBezTo>
                      <a:pt x="877" y="308"/>
                      <a:pt x="886" y="301"/>
                      <a:pt x="892" y="295"/>
                    </a:cubicBezTo>
                    <a:cubicBezTo>
                      <a:pt x="981" y="207"/>
                      <a:pt x="1069" y="120"/>
                      <a:pt x="1156" y="31"/>
                    </a:cubicBezTo>
                    <a:cubicBezTo>
                      <a:pt x="1186" y="0"/>
                      <a:pt x="1221" y="0"/>
                      <a:pt x="1256" y="7"/>
                    </a:cubicBezTo>
                    <a:cubicBezTo>
                      <a:pt x="1289" y="13"/>
                      <a:pt x="1300" y="52"/>
                      <a:pt x="1279" y="78"/>
                    </a:cubicBezTo>
                    <a:cubicBezTo>
                      <a:pt x="1179" y="207"/>
                      <a:pt x="1079" y="334"/>
                      <a:pt x="979" y="462"/>
                    </a:cubicBezTo>
                    <a:cubicBezTo>
                      <a:pt x="965" y="480"/>
                      <a:pt x="948" y="485"/>
                      <a:pt x="926" y="485"/>
                    </a:cubicBezTo>
                    <a:cubicBezTo>
                      <a:pt x="777" y="485"/>
                      <a:pt x="628" y="485"/>
                      <a:pt x="478" y="485"/>
                    </a:cubicBezTo>
                    <a:cubicBezTo>
                      <a:pt x="465" y="485"/>
                      <a:pt x="455" y="488"/>
                      <a:pt x="445" y="498"/>
                    </a:cubicBezTo>
                    <a:cubicBezTo>
                      <a:pt x="398" y="546"/>
                      <a:pt x="350" y="594"/>
                      <a:pt x="301" y="6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" name="Freeform 80"/>
              <p:cNvSpPr>
                <a:spLocks/>
              </p:cNvSpPr>
              <p:nvPr/>
            </p:nvSpPr>
            <p:spPr bwMode="auto">
              <a:xfrm rot="2700000" flipH="1">
                <a:off x="7214269" y="4315726"/>
                <a:ext cx="217913" cy="217286"/>
              </a:xfrm>
              <a:custGeom>
                <a:avLst/>
                <a:gdLst>
                  <a:gd name="T0" fmla="*/ 183 w 588"/>
                  <a:gd name="T1" fmla="*/ 0 h 586"/>
                  <a:gd name="T2" fmla="*/ 208 w 588"/>
                  <a:gd name="T3" fmla="*/ 15 h 586"/>
                  <a:gd name="T4" fmla="*/ 571 w 588"/>
                  <a:gd name="T5" fmla="*/ 378 h 586"/>
                  <a:gd name="T6" fmla="*/ 571 w 588"/>
                  <a:gd name="T7" fmla="*/ 428 h 586"/>
                  <a:gd name="T8" fmla="*/ 430 w 588"/>
                  <a:gd name="T9" fmla="*/ 570 h 586"/>
                  <a:gd name="T10" fmla="*/ 379 w 588"/>
                  <a:gd name="T11" fmla="*/ 569 h 586"/>
                  <a:gd name="T12" fmla="*/ 17 w 588"/>
                  <a:gd name="T13" fmla="*/ 208 h 586"/>
                  <a:gd name="T14" fmla="*/ 18 w 588"/>
                  <a:gd name="T15" fmla="*/ 155 h 586"/>
                  <a:gd name="T16" fmla="*/ 158 w 588"/>
                  <a:gd name="T17" fmla="*/ 16 h 586"/>
                  <a:gd name="T18" fmla="*/ 183 w 588"/>
                  <a:gd name="T19" fmla="*/ 0 h 5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88" h="586">
                    <a:moveTo>
                      <a:pt x="183" y="0"/>
                    </a:moveTo>
                    <a:cubicBezTo>
                      <a:pt x="193" y="5"/>
                      <a:pt x="202" y="9"/>
                      <a:pt x="208" y="15"/>
                    </a:cubicBezTo>
                    <a:cubicBezTo>
                      <a:pt x="329" y="136"/>
                      <a:pt x="450" y="257"/>
                      <a:pt x="571" y="378"/>
                    </a:cubicBezTo>
                    <a:cubicBezTo>
                      <a:pt x="588" y="395"/>
                      <a:pt x="588" y="411"/>
                      <a:pt x="571" y="428"/>
                    </a:cubicBezTo>
                    <a:cubicBezTo>
                      <a:pt x="524" y="476"/>
                      <a:pt x="477" y="523"/>
                      <a:pt x="430" y="570"/>
                    </a:cubicBezTo>
                    <a:cubicBezTo>
                      <a:pt x="413" y="586"/>
                      <a:pt x="396" y="586"/>
                      <a:pt x="379" y="569"/>
                    </a:cubicBezTo>
                    <a:cubicBezTo>
                      <a:pt x="258" y="449"/>
                      <a:pt x="138" y="328"/>
                      <a:pt x="17" y="208"/>
                    </a:cubicBezTo>
                    <a:cubicBezTo>
                      <a:pt x="0" y="190"/>
                      <a:pt x="0" y="173"/>
                      <a:pt x="18" y="155"/>
                    </a:cubicBezTo>
                    <a:cubicBezTo>
                      <a:pt x="64" y="109"/>
                      <a:pt x="111" y="62"/>
                      <a:pt x="158" y="16"/>
                    </a:cubicBezTo>
                    <a:cubicBezTo>
                      <a:pt x="164" y="9"/>
                      <a:pt x="174" y="6"/>
                      <a:pt x="18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" name="Freeform 79"/>
              <p:cNvSpPr>
                <a:spLocks/>
              </p:cNvSpPr>
              <p:nvPr/>
            </p:nvSpPr>
            <p:spPr bwMode="auto">
              <a:xfrm rot="18900000">
                <a:off x="7495072" y="4060783"/>
                <a:ext cx="481792" cy="238623"/>
              </a:xfrm>
              <a:custGeom>
                <a:avLst/>
                <a:gdLst>
                  <a:gd name="T0" fmla="*/ 301 w 1300"/>
                  <a:gd name="T1" fmla="*/ 644 h 644"/>
                  <a:gd name="T2" fmla="*/ 0 w 1300"/>
                  <a:gd name="T3" fmla="*/ 352 h 644"/>
                  <a:gd name="T4" fmla="*/ 113 w 1300"/>
                  <a:gd name="T5" fmla="*/ 239 h 644"/>
                  <a:gd name="T6" fmla="*/ 218 w 1300"/>
                  <a:gd name="T7" fmla="*/ 134 h 644"/>
                  <a:gd name="T8" fmla="*/ 362 w 1300"/>
                  <a:gd name="T9" fmla="*/ 75 h 644"/>
                  <a:gd name="T10" fmla="*/ 866 w 1300"/>
                  <a:gd name="T11" fmla="*/ 75 h 644"/>
                  <a:gd name="T12" fmla="*/ 921 w 1300"/>
                  <a:gd name="T13" fmla="*/ 102 h 644"/>
                  <a:gd name="T14" fmla="*/ 919 w 1300"/>
                  <a:gd name="T15" fmla="*/ 177 h 644"/>
                  <a:gd name="T16" fmla="*/ 869 w 1300"/>
                  <a:gd name="T17" fmla="*/ 200 h 644"/>
                  <a:gd name="T18" fmla="*/ 620 w 1300"/>
                  <a:gd name="T19" fmla="*/ 200 h 644"/>
                  <a:gd name="T20" fmla="*/ 565 w 1300"/>
                  <a:gd name="T21" fmla="*/ 265 h 644"/>
                  <a:gd name="T22" fmla="*/ 615 w 1300"/>
                  <a:gd name="T23" fmla="*/ 308 h 644"/>
                  <a:gd name="T24" fmla="*/ 869 w 1300"/>
                  <a:gd name="T25" fmla="*/ 308 h 644"/>
                  <a:gd name="T26" fmla="*/ 892 w 1300"/>
                  <a:gd name="T27" fmla="*/ 295 h 644"/>
                  <a:gd name="T28" fmla="*/ 1156 w 1300"/>
                  <a:gd name="T29" fmla="*/ 31 h 644"/>
                  <a:gd name="T30" fmla="*/ 1256 w 1300"/>
                  <a:gd name="T31" fmla="*/ 7 h 644"/>
                  <a:gd name="T32" fmla="*/ 1279 w 1300"/>
                  <a:gd name="T33" fmla="*/ 78 h 644"/>
                  <a:gd name="T34" fmla="*/ 979 w 1300"/>
                  <a:gd name="T35" fmla="*/ 462 h 644"/>
                  <a:gd name="T36" fmla="*/ 926 w 1300"/>
                  <a:gd name="T37" fmla="*/ 485 h 644"/>
                  <a:gd name="T38" fmla="*/ 478 w 1300"/>
                  <a:gd name="T39" fmla="*/ 485 h 644"/>
                  <a:gd name="T40" fmla="*/ 445 w 1300"/>
                  <a:gd name="T41" fmla="*/ 498 h 644"/>
                  <a:gd name="T42" fmla="*/ 301 w 1300"/>
                  <a:gd name="T43" fmla="*/ 644 h 6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300" h="644">
                    <a:moveTo>
                      <a:pt x="301" y="644"/>
                    </a:moveTo>
                    <a:cubicBezTo>
                      <a:pt x="200" y="546"/>
                      <a:pt x="101" y="449"/>
                      <a:pt x="0" y="352"/>
                    </a:cubicBezTo>
                    <a:cubicBezTo>
                      <a:pt x="39" y="313"/>
                      <a:pt x="76" y="276"/>
                      <a:pt x="113" y="239"/>
                    </a:cubicBezTo>
                    <a:cubicBezTo>
                      <a:pt x="148" y="204"/>
                      <a:pt x="183" y="169"/>
                      <a:pt x="218" y="134"/>
                    </a:cubicBezTo>
                    <a:cubicBezTo>
                      <a:pt x="258" y="95"/>
                      <a:pt x="306" y="75"/>
                      <a:pt x="362" y="75"/>
                    </a:cubicBezTo>
                    <a:cubicBezTo>
                      <a:pt x="530" y="75"/>
                      <a:pt x="698" y="75"/>
                      <a:pt x="866" y="75"/>
                    </a:cubicBezTo>
                    <a:cubicBezTo>
                      <a:pt x="889" y="75"/>
                      <a:pt x="911" y="79"/>
                      <a:pt x="921" y="102"/>
                    </a:cubicBezTo>
                    <a:cubicBezTo>
                      <a:pt x="932" y="126"/>
                      <a:pt x="933" y="153"/>
                      <a:pt x="919" y="177"/>
                    </a:cubicBezTo>
                    <a:cubicBezTo>
                      <a:pt x="909" y="195"/>
                      <a:pt x="890" y="200"/>
                      <a:pt x="869" y="200"/>
                    </a:cubicBezTo>
                    <a:cubicBezTo>
                      <a:pt x="786" y="200"/>
                      <a:pt x="703" y="200"/>
                      <a:pt x="620" y="200"/>
                    </a:cubicBezTo>
                    <a:cubicBezTo>
                      <a:pt x="582" y="201"/>
                      <a:pt x="559" y="228"/>
                      <a:pt x="565" y="265"/>
                    </a:cubicBezTo>
                    <a:cubicBezTo>
                      <a:pt x="570" y="290"/>
                      <a:pt x="589" y="308"/>
                      <a:pt x="615" y="308"/>
                    </a:cubicBezTo>
                    <a:cubicBezTo>
                      <a:pt x="700" y="309"/>
                      <a:pt x="785" y="309"/>
                      <a:pt x="869" y="308"/>
                    </a:cubicBezTo>
                    <a:cubicBezTo>
                      <a:pt x="877" y="308"/>
                      <a:pt x="886" y="301"/>
                      <a:pt x="892" y="295"/>
                    </a:cubicBezTo>
                    <a:cubicBezTo>
                      <a:pt x="981" y="207"/>
                      <a:pt x="1069" y="120"/>
                      <a:pt x="1156" y="31"/>
                    </a:cubicBezTo>
                    <a:cubicBezTo>
                      <a:pt x="1186" y="0"/>
                      <a:pt x="1221" y="0"/>
                      <a:pt x="1256" y="7"/>
                    </a:cubicBezTo>
                    <a:cubicBezTo>
                      <a:pt x="1289" y="13"/>
                      <a:pt x="1300" y="52"/>
                      <a:pt x="1279" y="78"/>
                    </a:cubicBezTo>
                    <a:cubicBezTo>
                      <a:pt x="1179" y="207"/>
                      <a:pt x="1079" y="334"/>
                      <a:pt x="979" y="462"/>
                    </a:cubicBezTo>
                    <a:cubicBezTo>
                      <a:pt x="965" y="480"/>
                      <a:pt x="948" y="485"/>
                      <a:pt x="926" y="485"/>
                    </a:cubicBezTo>
                    <a:cubicBezTo>
                      <a:pt x="777" y="485"/>
                      <a:pt x="628" y="485"/>
                      <a:pt x="478" y="485"/>
                    </a:cubicBezTo>
                    <a:cubicBezTo>
                      <a:pt x="465" y="485"/>
                      <a:pt x="455" y="488"/>
                      <a:pt x="445" y="498"/>
                    </a:cubicBezTo>
                    <a:cubicBezTo>
                      <a:pt x="398" y="546"/>
                      <a:pt x="350" y="594"/>
                      <a:pt x="301" y="6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" name="Freeform 80"/>
              <p:cNvSpPr>
                <a:spLocks/>
              </p:cNvSpPr>
              <p:nvPr/>
            </p:nvSpPr>
            <p:spPr bwMode="auto">
              <a:xfrm rot="18900000">
                <a:off x="7542482" y="4315730"/>
                <a:ext cx="217913" cy="217286"/>
              </a:xfrm>
              <a:custGeom>
                <a:avLst/>
                <a:gdLst>
                  <a:gd name="T0" fmla="*/ 183 w 588"/>
                  <a:gd name="T1" fmla="*/ 0 h 586"/>
                  <a:gd name="T2" fmla="*/ 208 w 588"/>
                  <a:gd name="T3" fmla="*/ 15 h 586"/>
                  <a:gd name="T4" fmla="*/ 571 w 588"/>
                  <a:gd name="T5" fmla="*/ 378 h 586"/>
                  <a:gd name="T6" fmla="*/ 571 w 588"/>
                  <a:gd name="T7" fmla="*/ 428 h 586"/>
                  <a:gd name="T8" fmla="*/ 430 w 588"/>
                  <a:gd name="T9" fmla="*/ 570 h 586"/>
                  <a:gd name="T10" fmla="*/ 379 w 588"/>
                  <a:gd name="T11" fmla="*/ 569 h 586"/>
                  <a:gd name="T12" fmla="*/ 17 w 588"/>
                  <a:gd name="T13" fmla="*/ 208 h 586"/>
                  <a:gd name="T14" fmla="*/ 18 w 588"/>
                  <a:gd name="T15" fmla="*/ 155 h 586"/>
                  <a:gd name="T16" fmla="*/ 158 w 588"/>
                  <a:gd name="T17" fmla="*/ 16 h 586"/>
                  <a:gd name="T18" fmla="*/ 183 w 588"/>
                  <a:gd name="T19" fmla="*/ 0 h 5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88" h="586">
                    <a:moveTo>
                      <a:pt x="183" y="0"/>
                    </a:moveTo>
                    <a:cubicBezTo>
                      <a:pt x="193" y="5"/>
                      <a:pt x="202" y="9"/>
                      <a:pt x="208" y="15"/>
                    </a:cubicBezTo>
                    <a:cubicBezTo>
                      <a:pt x="329" y="136"/>
                      <a:pt x="450" y="257"/>
                      <a:pt x="571" y="378"/>
                    </a:cubicBezTo>
                    <a:cubicBezTo>
                      <a:pt x="588" y="395"/>
                      <a:pt x="588" y="411"/>
                      <a:pt x="571" y="428"/>
                    </a:cubicBezTo>
                    <a:cubicBezTo>
                      <a:pt x="524" y="476"/>
                      <a:pt x="477" y="523"/>
                      <a:pt x="430" y="570"/>
                    </a:cubicBezTo>
                    <a:cubicBezTo>
                      <a:pt x="413" y="586"/>
                      <a:pt x="396" y="586"/>
                      <a:pt x="379" y="569"/>
                    </a:cubicBezTo>
                    <a:cubicBezTo>
                      <a:pt x="258" y="449"/>
                      <a:pt x="138" y="328"/>
                      <a:pt x="17" y="208"/>
                    </a:cubicBezTo>
                    <a:cubicBezTo>
                      <a:pt x="0" y="190"/>
                      <a:pt x="0" y="173"/>
                      <a:pt x="18" y="155"/>
                    </a:cubicBezTo>
                    <a:cubicBezTo>
                      <a:pt x="64" y="109"/>
                      <a:pt x="111" y="62"/>
                      <a:pt x="158" y="16"/>
                    </a:cubicBezTo>
                    <a:cubicBezTo>
                      <a:pt x="164" y="9"/>
                      <a:pt x="174" y="6"/>
                      <a:pt x="18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</p:grpSp>
      <p:sp>
        <p:nvSpPr>
          <p:cNvPr id="15" name="Inhalt 1"/>
          <p:cNvSpPr>
            <a:spLocks noGrp="1"/>
          </p:cNvSpPr>
          <p:nvPr>
            <p:ph sz="half" idx="4294967295"/>
          </p:nvPr>
        </p:nvSpPr>
        <p:spPr bwMode="gray">
          <a:xfrm>
            <a:off x="14153" y="1032057"/>
            <a:ext cx="4258302" cy="5183307"/>
          </a:xfrm>
          <a:prstGeom prst="rect">
            <a:avLst/>
          </a:prstGeom>
          <a:noFill/>
        </p:spPr>
        <p:txBody>
          <a:bodyPr/>
          <a:lstStyle/>
          <a:p>
            <a:pPr marL="928688" lvl="4" indent="-285750" algn="just" defTabSz="436563">
              <a:lnSpc>
                <a:spcPct val="90000"/>
              </a:lnSpc>
              <a:buClr>
                <a:srgbClr val="B71234"/>
              </a:buClr>
              <a:buFont typeface="Courier New" panose="02070309020205020404" pitchFamily="49" charset="0"/>
              <a:buChar char="o"/>
              <a:defRPr/>
            </a:pPr>
            <a:endParaRPr lang="es-ES" altLang="en-US" sz="1400" dirty="0">
              <a:solidFill>
                <a:schemeClr val="bg1">
                  <a:lumMod val="50000"/>
                </a:schemeClr>
              </a:solidFill>
              <a:latin typeface="Tahoma" pitchFamily="34" charset="0"/>
              <a:cs typeface="Arial" charset="0"/>
            </a:endParaRPr>
          </a:p>
          <a:p>
            <a:pPr marL="928688" lvl="4" indent="-285750" defTabSz="436563">
              <a:lnSpc>
                <a:spcPct val="90000"/>
              </a:lnSpc>
              <a:buClr>
                <a:srgbClr val="B71234"/>
              </a:buClr>
              <a:buFont typeface="Courier New" panose="02070309020205020404" pitchFamily="49" charset="0"/>
              <a:buChar char="o"/>
              <a:defRPr/>
            </a:pPr>
            <a:endParaRPr lang="es-ES" altLang="en-US" sz="1400" dirty="0">
              <a:solidFill>
                <a:schemeClr val="bg1">
                  <a:lumMod val="50000"/>
                </a:schemeClr>
              </a:solidFill>
              <a:latin typeface="Tahoma" pitchFamily="34" charset="0"/>
              <a:cs typeface="Arial" charset="0"/>
            </a:endParaRPr>
          </a:p>
          <a:p>
            <a:pPr marL="928688" lvl="4" indent="-285750" defTabSz="436563">
              <a:lnSpc>
                <a:spcPct val="90000"/>
              </a:lnSpc>
              <a:buClr>
                <a:srgbClr val="B71234"/>
              </a:buClr>
              <a:buFont typeface="Courier New" panose="02070309020205020404" pitchFamily="49" charset="0"/>
              <a:buChar char="o"/>
              <a:defRPr/>
            </a:pPr>
            <a:endParaRPr lang="es-ES" altLang="en-US" sz="1400" dirty="0">
              <a:solidFill>
                <a:schemeClr val="bg1">
                  <a:lumMod val="50000"/>
                </a:schemeClr>
              </a:solidFill>
              <a:latin typeface="Tahoma" pitchFamily="34" charset="0"/>
              <a:cs typeface="Arial" charset="0"/>
            </a:endParaRPr>
          </a:p>
          <a:p>
            <a:pPr marL="928688" lvl="4" indent="-285750" defTabSz="436563">
              <a:lnSpc>
                <a:spcPct val="90000"/>
              </a:lnSpc>
              <a:buClr>
                <a:srgbClr val="B71234"/>
              </a:buClr>
              <a:buFont typeface="Courier New" panose="02070309020205020404" pitchFamily="49" charset="0"/>
              <a:buChar char="o"/>
              <a:defRPr/>
            </a:pPr>
            <a:endParaRPr lang="es-ES" altLang="en-US" sz="1400" dirty="0">
              <a:solidFill>
                <a:schemeClr val="bg1">
                  <a:lumMod val="50000"/>
                </a:schemeClr>
              </a:solidFill>
              <a:latin typeface="Tahoma" pitchFamily="34" charset="0"/>
              <a:cs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031" y="874154"/>
            <a:ext cx="3820172" cy="5811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4217" y="1687591"/>
            <a:ext cx="3733800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58758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Slide Number Placeholder 4"/>
          <p:cNvSpPr txBox="1">
            <a:spLocks noGrp="1"/>
          </p:cNvSpPr>
          <p:nvPr/>
        </p:nvSpPr>
        <p:spPr bwMode="auto">
          <a:xfrm>
            <a:off x="-3175" y="6591300"/>
            <a:ext cx="8763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9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  <a:cs typeface="Tahoma" pitchFamily="34" charset="0"/>
              </a:defRPr>
            </a:lvl1pPr>
            <a:lvl2pPr marL="742950" indent="-285750" eaLnBrk="0" hangingPunct="0">
              <a:spcBef>
                <a:spcPts val="300"/>
              </a:spcBef>
              <a:buFont typeface="Lucida Grande" charset="0"/>
              <a:buChar char="–"/>
              <a:defRPr sz="24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1143000" indent="-228600" eaLnBrk="0" hangingPunct="0">
              <a:spcBef>
                <a:spcPts val="300"/>
              </a:spcBef>
              <a:buFont typeface="Lucida Grande" charset="0"/>
              <a:buChar char="–"/>
              <a:defRPr sz="24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600200" indent="-228600" eaLnBrk="0" hangingPunct="0">
              <a:spcBef>
                <a:spcPts val="300"/>
              </a:spcBef>
              <a:buFont typeface="Lucida Grande" charset="0"/>
              <a:buChar char="–"/>
              <a:defRPr sz="24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2057400" indent="-228600" eaLnBrk="0" hangingPunct="0">
              <a:spcBef>
                <a:spcPts val="300"/>
              </a:spcBef>
              <a:buFont typeface="Lucida Grande" charset="0"/>
              <a:buChar char="–"/>
              <a:defRPr sz="24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5pPr>
            <a:lvl6pPr marL="2514600" indent="-228600" defTabSz="457200" eaLnBrk="0" fontAlgn="base" hangingPunct="0">
              <a:spcBef>
                <a:spcPts val="300"/>
              </a:spcBef>
              <a:spcAft>
                <a:spcPct val="0"/>
              </a:spcAft>
              <a:buFont typeface="Lucida Grande" charset="0"/>
              <a:buChar char="–"/>
              <a:defRPr sz="24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6pPr>
            <a:lvl7pPr marL="2971800" indent="-228600" defTabSz="457200" eaLnBrk="0" fontAlgn="base" hangingPunct="0">
              <a:spcBef>
                <a:spcPts val="300"/>
              </a:spcBef>
              <a:spcAft>
                <a:spcPct val="0"/>
              </a:spcAft>
              <a:buFont typeface="Lucida Grande" charset="0"/>
              <a:buChar char="–"/>
              <a:defRPr sz="24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7pPr>
            <a:lvl8pPr marL="3429000" indent="-228600" defTabSz="457200" eaLnBrk="0" fontAlgn="base" hangingPunct="0">
              <a:spcBef>
                <a:spcPts val="300"/>
              </a:spcBef>
              <a:spcAft>
                <a:spcPct val="0"/>
              </a:spcAft>
              <a:buFont typeface="Lucida Grande" charset="0"/>
              <a:buChar char="–"/>
              <a:defRPr sz="24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8pPr>
            <a:lvl9pPr marL="3886200" indent="-228600" defTabSz="457200" eaLnBrk="0" fontAlgn="base" hangingPunct="0">
              <a:spcBef>
                <a:spcPts val="300"/>
              </a:spcBef>
              <a:spcAft>
                <a:spcPct val="0"/>
              </a:spcAft>
              <a:buFont typeface="Lucida Grande" charset="0"/>
              <a:buChar char="–"/>
              <a:defRPr sz="24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743DBDF-2A2E-4BF9-BF98-00D648A379E3}" type="slidenum">
              <a:rPr lang="en-GB" altLang="en-US" sz="800">
                <a:solidFill>
                  <a:srgbClr val="9E9E9F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8</a:t>
            </a:fld>
            <a:endParaRPr lang="en-GB" altLang="en-US" sz="800">
              <a:solidFill>
                <a:srgbClr val="9E9E9F"/>
              </a:solidFill>
            </a:endParaRPr>
          </a:p>
        </p:txBody>
      </p:sp>
      <p:sp>
        <p:nvSpPr>
          <p:cNvPr id="8197" name="Text Placeholder 2"/>
          <p:cNvSpPr txBox="1">
            <a:spLocks/>
          </p:cNvSpPr>
          <p:nvPr/>
        </p:nvSpPr>
        <p:spPr bwMode="auto">
          <a:xfrm>
            <a:off x="490406" y="1091049"/>
            <a:ext cx="4725987" cy="358775"/>
          </a:xfrm>
          <a:prstGeom prst="rect">
            <a:avLst/>
          </a:prstGeom>
          <a:solidFill>
            <a:srgbClr val="B7123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spcBef>
                <a:spcPts val="9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  <a:cs typeface="Tahoma" pitchFamily="34" charset="0"/>
              </a:defRPr>
            </a:lvl1pPr>
            <a:lvl2pPr marL="466725" indent="-250825" eaLnBrk="0" hangingPunct="0">
              <a:spcBef>
                <a:spcPts val="300"/>
              </a:spcBef>
              <a:buFont typeface="Lucida Grande" charset="0"/>
              <a:buChar char="–"/>
              <a:defRPr sz="24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719138" indent="-250825" eaLnBrk="0" hangingPunct="0">
              <a:spcBef>
                <a:spcPts val="300"/>
              </a:spcBef>
              <a:buFont typeface="Lucida Grande" charset="0"/>
              <a:buChar char="–"/>
              <a:defRPr sz="24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719138" indent="-250825" eaLnBrk="0" hangingPunct="0">
              <a:spcBef>
                <a:spcPts val="300"/>
              </a:spcBef>
              <a:buFont typeface="Lucida Grande" charset="0"/>
              <a:buChar char="–"/>
              <a:defRPr sz="24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719138" indent="-250825" eaLnBrk="0" hangingPunct="0">
              <a:spcBef>
                <a:spcPts val="300"/>
              </a:spcBef>
              <a:buFont typeface="Lucida Grande" charset="0"/>
              <a:buChar char="–"/>
              <a:defRPr sz="24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5pPr>
            <a:lvl6pPr marL="1176338" indent="-250825" defTabSz="457200" eaLnBrk="0" fontAlgn="base" hangingPunct="0">
              <a:spcBef>
                <a:spcPts val="300"/>
              </a:spcBef>
              <a:spcAft>
                <a:spcPct val="0"/>
              </a:spcAft>
              <a:buFont typeface="Lucida Grande" charset="0"/>
              <a:buChar char="–"/>
              <a:defRPr sz="24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6pPr>
            <a:lvl7pPr marL="1633538" indent="-250825" defTabSz="457200" eaLnBrk="0" fontAlgn="base" hangingPunct="0">
              <a:spcBef>
                <a:spcPts val="300"/>
              </a:spcBef>
              <a:spcAft>
                <a:spcPct val="0"/>
              </a:spcAft>
              <a:buFont typeface="Lucida Grande" charset="0"/>
              <a:buChar char="–"/>
              <a:defRPr sz="24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7pPr>
            <a:lvl8pPr marL="2090738" indent="-250825" defTabSz="457200" eaLnBrk="0" fontAlgn="base" hangingPunct="0">
              <a:spcBef>
                <a:spcPts val="300"/>
              </a:spcBef>
              <a:spcAft>
                <a:spcPct val="0"/>
              </a:spcAft>
              <a:buFont typeface="Lucida Grande" charset="0"/>
              <a:buChar char="–"/>
              <a:defRPr sz="24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8pPr>
            <a:lvl9pPr marL="2547938" indent="-250825" defTabSz="457200" eaLnBrk="0" fontAlgn="base" hangingPunct="0">
              <a:spcBef>
                <a:spcPts val="300"/>
              </a:spcBef>
              <a:spcAft>
                <a:spcPct val="0"/>
              </a:spcAft>
              <a:buFont typeface="Lucida Grande" charset="0"/>
              <a:buChar char="–"/>
              <a:defRPr sz="24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n-US" sz="1200" b="1" dirty="0">
                <a:solidFill>
                  <a:schemeClr val="bg1"/>
                </a:solidFill>
              </a:rPr>
              <a:t>    EXCLUSIONES SEGURO RC D&amp;O</a:t>
            </a:r>
            <a:endParaRPr lang="es-ES" altLang="en-US" sz="1400" b="1" dirty="0">
              <a:solidFill>
                <a:schemeClr val="bg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948826" y="265871"/>
            <a:ext cx="481201" cy="496646"/>
            <a:chOff x="3289743" y="4921832"/>
            <a:chExt cx="724083" cy="747324"/>
          </a:xfrm>
          <a:solidFill>
            <a:schemeClr val="bg1"/>
          </a:solidFill>
        </p:grpSpPr>
        <p:sp>
          <p:nvSpPr>
            <p:cNvPr id="9" name="Freeform 58"/>
            <p:cNvSpPr>
              <a:spLocks noEditPoints="1"/>
            </p:cNvSpPr>
            <p:nvPr/>
          </p:nvSpPr>
          <p:spPr bwMode="auto">
            <a:xfrm rot="2700000">
              <a:off x="3411948" y="4936482"/>
              <a:ext cx="376604" cy="347304"/>
            </a:xfrm>
            <a:custGeom>
              <a:avLst/>
              <a:gdLst>
                <a:gd name="T0" fmla="*/ 54 w 56"/>
                <a:gd name="T1" fmla="*/ 39 h 52"/>
                <a:gd name="T2" fmla="*/ 53 w 56"/>
                <a:gd name="T3" fmla="*/ 41 h 52"/>
                <a:gd name="T4" fmla="*/ 53 w 56"/>
                <a:gd name="T5" fmla="*/ 41 h 52"/>
                <a:gd name="T6" fmla="*/ 53 w 56"/>
                <a:gd name="T7" fmla="*/ 43 h 52"/>
                <a:gd name="T8" fmla="*/ 52 w 56"/>
                <a:gd name="T9" fmla="*/ 45 h 52"/>
                <a:gd name="T10" fmla="*/ 50 w 56"/>
                <a:gd name="T11" fmla="*/ 46 h 52"/>
                <a:gd name="T12" fmla="*/ 48 w 56"/>
                <a:gd name="T13" fmla="*/ 45 h 52"/>
                <a:gd name="T14" fmla="*/ 29 w 56"/>
                <a:gd name="T15" fmla="*/ 26 h 52"/>
                <a:gd name="T16" fmla="*/ 32 w 56"/>
                <a:gd name="T17" fmla="*/ 25 h 52"/>
                <a:gd name="T18" fmla="*/ 33 w 56"/>
                <a:gd name="T19" fmla="*/ 25 h 52"/>
                <a:gd name="T20" fmla="*/ 34 w 56"/>
                <a:gd name="T21" fmla="*/ 25 h 52"/>
                <a:gd name="T22" fmla="*/ 34 w 56"/>
                <a:gd name="T23" fmla="*/ 24 h 52"/>
                <a:gd name="T24" fmla="*/ 36 w 56"/>
                <a:gd name="T25" fmla="*/ 18 h 52"/>
                <a:gd name="T26" fmla="*/ 42 w 56"/>
                <a:gd name="T27" fmla="*/ 16 h 52"/>
                <a:gd name="T28" fmla="*/ 43 w 56"/>
                <a:gd name="T29" fmla="*/ 16 h 52"/>
                <a:gd name="T30" fmla="*/ 43 w 56"/>
                <a:gd name="T31" fmla="*/ 15 h 52"/>
                <a:gd name="T32" fmla="*/ 46 w 56"/>
                <a:gd name="T33" fmla="*/ 9 h 52"/>
                <a:gd name="T34" fmla="*/ 52 w 56"/>
                <a:gd name="T35" fmla="*/ 7 h 52"/>
                <a:gd name="T36" fmla="*/ 52 w 56"/>
                <a:gd name="T37" fmla="*/ 7 h 52"/>
                <a:gd name="T38" fmla="*/ 53 w 56"/>
                <a:gd name="T39" fmla="*/ 4 h 52"/>
                <a:gd name="T40" fmla="*/ 34 w 56"/>
                <a:gd name="T41" fmla="*/ 0 h 52"/>
                <a:gd name="T42" fmla="*/ 13 w 56"/>
                <a:gd name="T43" fmla="*/ 7 h 52"/>
                <a:gd name="T44" fmla="*/ 12 w 56"/>
                <a:gd name="T45" fmla="*/ 7 h 52"/>
                <a:gd name="T46" fmla="*/ 10 w 56"/>
                <a:gd name="T47" fmla="*/ 5 h 52"/>
                <a:gd name="T48" fmla="*/ 7 w 56"/>
                <a:gd name="T49" fmla="*/ 7 h 52"/>
                <a:gd name="T50" fmla="*/ 6 w 56"/>
                <a:gd name="T51" fmla="*/ 9 h 52"/>
                <a:gd name="T52" fmla="*/ 7 w 56"/>
                <a:gd name="T53" fmla="*/ 12 h 52"/>
                <a:gd name="T54" fmla="*/ 8 w 56"/>
                <a:gd name="T55" fmla="*/ 12 h 52"/>
                <a:gd name="T56" fmla="*/ 0 w 56"/>
                <a:gd name="T57" fmla="*/ 34 h 52"/>
                <a:gd name="T58" fmla="*/ 4 w 56"/>
                <a:gd name="T59" fmla="*/ 52 h 52"/>
                <a:gd name="T60" fmla="*/ 6 w 56"/>
                <a:gd name="T61" fmla="*/ 51 h 52"/>
                <a:gd name="T62" fmla="*/ 9 w 56"/>
                <a:gd name="T63" fmla="*/ 46 h 52"/>
                <a:gd name="T64" fmla="*/ 14 w 56"/>
                <a:gd name="T65" fmla="*/ 44 h 52"/>
                <a:gd name="T66" fmla="*/ 15 w 56"/>
                <a:gd name="T67" fmla="*/ 44 h 52"/>
                <a:gd name="T68" fmla="*/ 15 w 56"/>
                <a:gd name="T69" fmla="*/ 43 h 52"/>
                <a:gd name="T70" fmla="*/ 18 w 56"/>
                <a:gd name="T71" fmla="*/ 37 h 52"/>
                <a:gd name="T72" fmla="*/ 23 w 56"/>
                <a:gd name="T73" fmla="*/ 35 h 52"/>
                <a:gd name="T74" fmla="*/ 25 w 56"/>
                <a:gd name="T75" fmla="*/ 35 h 52"/>
                <a:gd name="T76" fmla="*/ 25 w 56"/>
                <a:gd name="T77" fmla="*/ 33 h 52"/>
                <a:gd name="T78" fmla="*/ 27 w 56"/>
                <a:gd name="T79" fmla="*/ 28 h 52"/>
                <a:gd name="T80" fmla="*/ 46 w 56"/>
                <a:gd name="T81" fmla="*/ 47 h 52"/>
                <a:gd name="T82" fmla="*/ 50 w 56"/>
                <a:gd name="T83" fmla="*/ 49 h 52"/>
                <a:gd name="T84" fmla="*/ 50 w 56"/>
                <a:gd name="T85" fmla="*/ 49 h 52"/>
                <a:gd name="T86" fmla="*/ 54 w 56"/>
                <a:gd name="T87" fmla="*/ 47 h 52"/>
                <a:gd name="T88" fmla="*/ 56 w 56"/>
                <a:gd name="T89" fmla="*/ 43 h 52"/>
                <a:gd name="T90" fmla="*/ 54 w 56"/>
                <a:gd name="T91" fmla="*/ 39 h 52"/>
                <a:gd name="T92" fmla="*/ 9 w 56"/>
                <a:gd name="T93" fmla="*/ 8 h 52"/>
                <a:gd name="T94" fmla="*/ 10 w 56"/>
                <a:gd name="T95" fmla="*/ 8 h 52"/>
                <a:gd name="T96" fmla="*/ 10 w 56"/>
                <a:gd name="T97" fmla="*/ 8 h 52"/>
                <a:gd name="T98" fmla="*/ 11 w 56"/>
                <a:gd name="T99" fmla="*/ 9 h 52"/>
                <a:gd name="T100" fmla="*/ 11 w 56"/>
                <a:gd name="T101" fmla="*/ 10 h 52"/>
                <a:gd name="T102" fmla="*/ 11 w 56"/>
                <a:gd name="T103" fmla="*/ 10 h 52"/>
                <a:gd name="T104" fmla="*/ 10 w 56"/>
                <a:gd name="T105" fmla="*/ 10 h 52"/>
                <a:gd name="T106" fmla="*/ 10 w 56"/>
                <a:gd name="T107" fmla="*/ 10 h 52"/>
                <a:gd name="T108" fmla="*/ 9 w 56"/>
                <a:gd name="T109" fmla="*/ 10 h 52"/>
                <a:gd name="T110" fmla="*/ 8 w 56"/>
                <a:gd name="T111" fmla="*/ 9 h 52"/>
                <a:gd name="T112" fmla="*/ 9 w 56"/>
                <a:gd name="T113" fmla="*/ 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6" h="52">
                  <a:moveTo>
                    <a:pt x="54" y="39"/>
                  </a:moveTo>
                  <a:cubicBezTo>
                    <a:pt x="53" y="41"/>
                    <a:pt x="53" y="41"/>
                    <a:pt x="53" y="41"/>
                  </a:cubicBezTo>
                  <a:cubicBezTo>
                    <a:pt x="53" y="41"/>
                    <a:pt x="53" y="41"/>
                    <a:pt x="53" y="41"/>
                  </a:cubicBezTo>
                  <a:cubicBezTo>
                    <a:pt x="53" y="42"/>
                    <a:pt x="53" y="42"/>
                    <a:pt x="53" y="43"/>
                  </a:cubicBezTo>
                  <a:cubicBezTo>
                    <a:pt x="53" y="44"/>
                    <a:pt x="53" y="45"/>
                    <a:pt x="52" y="45"/>
                  </a:cubicBezTo>
                  <a:cubicBezTo>
                    <a:pt x="52" y="46"/>
                    <a:pt x="51" y="46"/>
                    <a:pt x="50" y="46"/>
                  </a:cubicBezTo>
                  <a:cubicBezTo>
                    <a:pt x="49" y="46"/>
                    <a:pt x="49" y="46"/>
                    <a:pt x="48" y="45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30" y="26"/>
                    <a:pt x="31" y="25"/>
                    <a:pt x="32" y="25"/>
                  </a:cubicBezTo>
                  <a:cubicBezTo>
                    <a:pt x="32" y="25"/>
                    <a:pt x="33" y="25"/>
                    <a:pt x="33" y="25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34" y="24"/>
                    <a:pt x="34" y="24"/>
                    <a:pt x="34" y="24"/>
                  </a:cubicBezTo>
                  <a:cubicBezTo>
                    <a:pt x="34" y="22"/>
                    <a:pt x="35" y="20"/>
                    <a:pt x="36" y="18"/>
                  </a:cubicBezTo>
                  <a:cubicBezTo>
                    <a:pt x="38" y="17"/>
                    <a:pt x="40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43" y="15"/>
                    <a:pt x="43" y="15"/>
                    <a:pt x="43" y="15"/>
                  </a:cubicBezTo>
                  <a:cubicBezTo>
                    <a:pt x="43" y="13"/>
                    <a:pt x="44" y="11"/>
                    <a:pt x="46" y="9"/>
                  </a:cubicBezTo>
                  <a:cubicBezTo>
                    <a:pt x="47" y="8"/>
                    <a:pt x="49" y="7"/>
                    <a:pt x="52" y="7"/>
                  </a:cubicBezTo>
                  <a:cubicBezTo>
                    <a:pt x="52" y="7"/>
                    <a:pt x="52" y="7"/>
                    <a:pt x="52" y="7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47" y="2"/>
                    <a:pt x="40" y="0"/>
                    <a:pt x="34" y="0"/>
                  </a:cubicBezTo>
                  <a:cubicBezTo>
                    <a:pt x="26" y="0"/>
                    <a:pt x="19" y="3"/>
                    <a:pt x="13" y="7"/>
                  </a:cubicBezTo>
                  <a:cubicBezTo>
                    <a:pt x="13" y="7"/>
                    <a:pt x="12" y="7"/>
                    <a:pt x="12" y="7"/>
                  </a:cubicBezTo>
                  <a:cubicBezTo>
                    <a:pt x="12" y="6"/>
                    <a:pt x="11" y="5"/>
                    <a:pt x="10" y="5"/>
                  </a:cubicBezTo>
                  <a:cubicBezTo>
                    <a:pt x="9" y="5"/>
                    <a:pt x="8" y="6"/>
                    <a:pt x="7" y="7"/>
                  </a:cubicBezTo>
                  <a:cubicBezTo>
                    <a:pt x="6" y="7"/>
                    <a:pt x="6" y="8"/>
                    <a:pt x="6" y="9"/>
                  </a:cubicBezTo>
                  <a:cubicBezTo>
                    <a:pt x="6" y="10"/>
                    <a:pt x="6" y="11"/>
                    <a:pt x="7" y="12"/>
                  </a:cubicBezTo>
                  <a:cubicBezTo>
                    <a:pt x="7" y="12"/>
                    <a:pt x="7" y="12"/>
                    <a:pt x="8" y="12"/>
                  </a:cubicBezTo>
                  <a:cubicBezTo>
                    <a:pt x="3" y="19"/>
                    <a:pt x="0" y="26"/>
                    <a:pt x="0" y="34"/>
                  </a:cubicBezTo>
                  <a:cubicBezTo>
                    <a:pt x="0" y="40"/>
                    <a:pt x="1" y="46"/>
                    <a:pt x="4" y="52"/>
                  </a:cubicBezTo>
                  <a:cubicBezTo>
                    <a:pt x="6" y="51"/>
                    <a:pt x="6" y="51"/>
                    <a:pt x="6" y="51"/>
                  </a:cubicBezTo>
                  <a:cubicBezTo>
                    <a:pt x="6" y="49"/>
                    <a:pt x="7" y="48"/>
                    <a:pt x="9" y="46"/>
                  </a:cubicBezTo>
                  <a:cubicBezTo>
                    <a:pt x="10" y="45"/>
                    <a:pt x="12" y="44"/>
                    <a:pt x="14" y="44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6" y="40"/>
                    <a:pt x="16" y="38"/>
                    <a:pt x="18" y="37"/>
                  </a:cubicBezTo>
                  <a:cubicBezTo>
                    <a:pt x="19" y="35"/>
                    <a:pt x="21" y="35"/>
                    <a:pt x="23" y="35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2"/>
                    <a:pt x="25" y="30"/>
                    <a:pt x="27" y="28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47" y="48"/>
                    <a:pt x="49" y="49"/>
                    <a:pt x="50" y="49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52" y="49"/>
                    <a:pt x="53" y="48"/>
                    <a:pt x="54" y="47"/>
                  </a:cubicBezTo>
                  <a:cubicBezTo>
                    <a:pt x="55" y="46"/>
                    <a:pt x="56" y="45"/>
                    <a:pt x="56" y="43"/>
                  </a:cubicBezTo>
                  <a:cubicBezTo>
                    <a:pt x="56" y="42"/>
                    <a:pt x="55" y="40"/>
                    <a:pt x="54" y="39"/>
                  </a:cubicBezTo>
                  <a:close/>
                  <a:moveTo>
                    <a:pt x="9" y="8"/>
                  </a:moveTo>
                  <a:cubicBezTo>
                    <a:pt x="9" y="8"/>
                    <a:pt x="9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9"/>
                    <a:pt x="11" y="9"/>
                    <a:pt x="11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8" y="10"/>
                    <a:pt x="8" y="10"/>
                    <a:pt x="8" y="9"/>
                  </a:cubicBezTo>
                  <a:cubicBezTo>
                    <a:pt x="8" y="9"/>
                    <a:pt x="8" y="9"/>
                    <a:pt x="9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3289743" y="5167454"/>
              <a:ext cx="724083" cy="501702"/>
              <a:chOff x="7119383" y="3939195"/>
              <a:chExt cx="857481" cy="594130"/>
            </a:xfrm>
            <a:grpFill/>
          </p:grpSpPr>
          <p:sp>
            <p:nvSpPr>
              <p:cNvPr id="11" name="Freeform 79"/>
              <p:cNvSpPr>
                <a:spLocks/>
              </p:cNvSpPr>
              <p:nvPr/>
            </p:nvSpPr>
            <p:spPr bwMode="auto">
              <a:xfrm rot="2700000" flipH="1">
                <a:off x="6997798" y="4060780"/>
                <a:ext cx="481793" cy="238623"/>
              </a:xfrm>
              <a:custGeom>
                <a:avLst/>
                <a:gdLst>
                  <a:gd name="T0" fmla="*/ 301 w 1300"/>
                  <a:gd name="T1" fmla="*/ 644 h 644"/>
                  <a:gd name="T2" fmla="*/ 0 w 1300"/>
                  <a:gd name="T3" fmla="*/ 352 h 644"/>
                  <a:gd name="T4" fmla="*/ 113 w 1300"/>
                  <a:gd name="T5" fmla="*/ 239 h 644"/>
                  <a:gd name="T6" fmla="*/ 218 w 1300"/>
                  <a:gd name="T7" fmla="*/ 134 h 644"/>
                  <a:gd name="T8" fmla="*/ 362 w 1300"/>
                  <a:gd name="T9" fmla="*/ 75 h 644"/>
                  <a:gd name="T10" fmla="*/ 866 w 1300"/>
                  <a:gd name="T11" fmla="*/ 75 h 644"/>
                  <a:gd name="T12" fmla="*/ 921 w 1300"/>
                  <a:gd name="T13" fmla="*/ 102 h 644"/>
                  <a:gd name="T14" fmla="*/ 919 w 1300"/>
                  <a:gd name="T15" fmla="*/ 177 h 644"/>
                  <a:gd name="T16" fmla="*/ 869 w 1300"/>
                  <a:gd name="T17" fmla="*/ 200 h 644"/>
                  <a:gd name="T18" fmla="*/ 620 w 1300"/>
                  <a:gd name="T19" fmla="*/ 200 h 644"/>
                  <a:gd name="T20" fmla="*/ 565 w 1300"/>
                  <a:gd name="T21" fmla="*/ 265 h 644"/>
                  <a:gd name="T22" fmla="*/ 615 w 1300"/>
                  <a:gd name="T23" fmla="*/ 308 h 644"/>
                  <a:gd name="T24" fmla="*/ 869 w 1300"/>
                  <a:gd name="T25" fmla="*/ 308 h 644"/>
                  <a:gd name="T26" fmla="*/ 892 w 1300"/>
                  <a:gd name="T27" fmla="*/ 295 h 644"/>
                  <a:gd name="T28" fmla="*/ 1156 w 1300"/>
                  <a:gd name="T29" fmla="*/ 31 h 644"/>
                  <a:gd name="T30" fmla="*/ 1256 w 1300"/>
                  <a:gd name="T31" fmla="*/ 7 h 644"/>
                  <a:gd name="T32" fmla="*/ 1279 w 1300"/>
                  <a:gd name="T33" fmla="*/ 78 h 644"/>
                  <a:gd name="T34" fmla="*/ 979 w 1300"/>
                  <a:gd name="T35" fmla="*/ 462 h 644"/>
                  <a:gd name="T36" fmla="*/ 926 w 1300"/>
                  <a:gd name="T37" fmla="*/ 485 h 644"/>
                  <a:gd name="T38" fmla="*/ 478 w 1300"/>
                  <a:gd name="T39" fmla="*/ 485 h 644"/>
                  <a:gd name="T40" fmla="*/ 445 w 1300"/>
                  <a:gd name="T41" fmla="*/ 498 h 644"/>
                  <a:gd name="T42" fmla="*/ 301 w 1300"/>
                  <a:gd name="T43" fmla="*/ 644 h 6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300" h="644">
                    <a:moveTo>
                      <a:pt x="301" y="644"/>
                    </a:moveTo>
                    <a:cubicBezTo>
                      <a:pt x="200" y="546"/>
                      <a:pt x="101" y="449"/>
                      <a:pt x="0" y="352"/>
                    </a:cubicBezTo>
                    <a:cubicBezTo>
                      <a:pt x="39" y="313"/>
                      <a:pt x="76" y="276"/>
                      <a:pt x="113" y="239"/>
                    </a:cubicBezTo>
                    <a:cubicBezTo>
                      <a:pt x="148" y="204"/>
                      <a:pt x="183" y="169"/>
                      <a:pt x="218" y="134"/>
                    </a:cubicBezTo>
                    <a:cubicBezTo>
                      <a:pt x="258" y="95"/>
                      <a:pt x="306" y="75"/>
                      <a:pt x="362" y="75"/>
                    </a:cubicBezTo>
                    <a:cubicBezTo>
                      <a:pt x="530" y="75"/>
                      <a:pt x="698" y="75"/>
                      <a:pt x="866" y="75"/>
                    </a:cubicBezTo>
                    <a:cubicBezTo>
                      <a:pt x="889" y="75"/>
                      <a:pt x="911" y="79"/>
                      <a:pt x="921" y="102"/>
                    </a:cubicBezTo>
                    <a:cubicBezTo>
                      <a:pt x="932" y="126"/>
                      <a:pt x="933" y="153"/>
                      <a:pt x="919" y="177"/>
                    </a:cubicBezTo>
                    <a:cubicBezTo>
                      <a:pt x="909" y="195"/>
                      <a:pt x="890" y="200"/>
                      <a:pt x="869" y="200"/>
                    </a:cubicBezTo>
                    <a:cubicBezTo>
                      <a:pt x="786" y="200"/>
                      <a:pt x="703" y="200"/>
                      <a:pt x="620" y="200"/>
                    </a:cubicBezTo>
                    <a:cubicBezTo>
                      <a:pt x="582" y="201"/>
                      <a:pt x="559" y="228"/>
                      <a:pt x="565" y="265"/>
                    </a:cubicBezTo>
                    <a:cubicBezTo>
                      <a:pt x="570" y="290"/>
                      <a:pt x="589" y="308"/>
                      <a:pt x="615" y="308"/>
                    </a:cubicBezTo>
                    <a:cubicBezTo>
                      <a:pt x="700" y="309"/>
                      <a:pt x="785" y="309"/>
                      <a:pt x="869" y="308"/>
                    </a:cubicBezTo>
                    <a:cubicBezTo>
                      <a:pt x="877" y="308"/>
                      <a:pt x="886" y="301"/>
                      <a:pt x="892" y="295"/>
                    </a:cubicBezTo>
                    <a:cubicBezTo>
                      <a:pt x="981" y="207"/>
                      <a:pt x="1069" y="120"/>
                      <a:pt x="1156" y="31"/>
                    </a:cubicBezTo>
                    <a:cubicBezTo>
                      <a:pt x="1186" y="0"/>
                      <a:pt x="1221" y="0"/>
                      <a:pt x="1256" y="7"/>
                    </a:cubicBezTo>
                    <a:cubicBezTo>
                      <a:pt x="1289" y="13"/>
                      <a:pt x="1300" y="52"/>
                      <a:pt x="1279" y="78"/>
                    </a:cubicBezTo>
                    <a:cubicBezTo>
                      <a:pt x="1179" y="207"/>
                      <a:pt x="1079" y="334"/>
                      <a:pt x="979" y="462"/>
                    </a:cubicBezTo>
                    <a:cubicBezTo>
                      <a:pt x="965" y="480"/>
                      <a:pt x="948" y="485"/>
                      <a:pt x="926" y="485"/>
                    </a:cubicBezTo>
                    <a:cubicBezTo>
                      <a:pt x="777" y="485"/>
                      <a:pt x="628" y="485"/>
                      <a:pt x="478" y="485"/>
                    </a:cubicBezTo>
                    <a:cubicBezTo>
                      <a:pt x="465" y="485"/>
                      <a:pt x="455" y="488"/>
                      <a:pt x="445" y="498"/>
                    </a:cubicBezTo>
                    <a:cubicBezTo>
                      <a:pt x="398" y="546"/>
                      <a:pt x="350" y="594"/>
                      <a:pt x="301" y="6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" name="Freeform 80"/>
              <p:cNvSpPr>
                <a:spLocks/>
              </p:cNvSpPr>
              <p:nvPr/>
            </p:nvSpPr>
            <p:spPr bwMode="auto">
              <a:xfrm rot="2700000" flipH="1">
                <a:off x="7214269" y="4315726"/>
                <a:ext cx="217913" cy="217286"/>
              </a:xfrm>
              <a:custGeom>
                <a:avLst/>
                <a:gdLst>
                  <a:gd name="T0" fmla="*/ 183 w 588"/>
                  <a:gd name="T1" fmla="*/ 0 h 586"/>
                  <a:gd name="T2" fmla="*/ 208 w 588"/>
                  <a:gd name="T3" fmla="*/ 15 h 586"/>
                  <a:gd name="T4" fmla="*/ 571 w 588"/>
                  <a:gd name="T5" fmla="*/ 378 h 586"/>
                  <a:gd name="T6" fmla="*/ 571 w 588"/>
                  <a:gd name="T7" fmla="*/ 428 h 586"/>
                  <a:gd name="T8" fmla="*/ 430 w 588"/>
                  <a:gd name="T9" fmla="*/ 570 h 586"/>
                  <a:gd name="T10" fmla="*/ 379 w 588"/>
                  <a:gd name="T11" fmla="*/ 569 h 586"/>
                  <a:gd name="T12" fmla="*/ 17 w 588"/>
                  <a:gd name="T13" fmla="*/ 208 h 586"/>
                  <a:gd name="T14" fmla="*/ 18 w 588"/>
                  <a:gd name="T15" fmla="*/ 155 h 586"/>
                  <a:gd name="T16" fmla="*/ 158 w 588"/>
                  <a:gd name="T17" fmla="*/ 16 h 586"/>
                  <a:gd name="T18" fmla="*/ 183 w 588"/>
                  <a:gd name="T19" fmla="*/ 0 h 5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88" h="586">
                    <a:moveTo>
                      <a:pt x="183" y="0"/>
                    </a:moveTo>
                    <a:cubicBezTo>
                      <a:pt x="193" y="5"/>
                      <a:pt x="202" y="9"/>
                      <a:pt x="208" y="15"/>
                    </a:cubicBezTo>
                    <a:cubicBezTo>
                      <a:pt x="329" y="136"/>
                      <a:pt x="450" y="257"/>
                      <a:pt x="571" y="378"/>
                    </a:cubicBezTo>
                    <a:cubicBezTo>
                      <a:pt x="588" y="395"/>
                      <a:pt x="588" y="411"/>
                      <a:pt x="571" y="428"/>
                    </a:cubicBezTo>
                    <a:cubicBezTo>
                      <a:pt x="524" y="476"/>
                      <a:pt x="477" y="523"/>
                      <a:pt x="430" y="570"/>
                    </a:cubicBezTo>
                    <a:cubicBezTo>
                      <a:pt x="413" y="586"/>
                      <a:pt x="396" y="586"/>
                      <a:pt x="379" y="569"/>
                    </a:cubicBezTo>
                    <a:cubicBezTo>
                      <a:pt x="258" y="449"/>
                      <a:pt x="138" y="328"/>
                      <a:pt x="17" y="208"/>
                    </a:cubicBezTo>
                    <a:cubicBezTo>
                      <a:pt x="0" y="190"/>
                      <a:pt x="0" y="173"/>
                      <a:pt x="18" y="155"/>
                    </a:cubicBezTo>
                    <a:cubicBezTo>
                      <a:pt x="64" y="109"/>
                      <a:pt x="111" y="62"/>
                      <a:pt x="158" y="16"/>
                    </a:cubicBezTo>
                    <a:cubicBezTo>
                      <a:pt x="164" y="9"/>
                      <a:pt x="174" y="6"/>
                      <a:pt x="18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" name="Freeform 79"/>
              <p:cNvSpPr>
                <a:spLocks/>
              </p:cNvSpPr>
              <p:nvPr/>
            </p:nvSpPr>
            <p:spPr bwMode="auto">
              <a:xfrm rot="18900000">
                <a:off x="7495072" y="4060783"/>
                <a:ext cx="481792" cy="238623"/>
              </a:xfrm>
              <a:custGeom>
                <a:avLst/>
                <a:gdLst>
                  <a:gd name="T0" fmla="*/ 301 w 1300"/>
                  <a:gd name="T1" fmla="*/ 644 h 644"/>
                  <a:gd name="T2" fmla="*/ 0 w 1300"/>
                  <a:gd name="T3" fmla="*/ 352 h 644"/>
                  <a:gd name="T4" fmla="*/ 113 w 1300"/>
                  <a:gd name="T5" fmla="*/ 239 h 644"/>
                  <a:gd name="T6" fmla="*/ 218 w 1300"/>
                  <a:gd name="T7" fmla="*/ 134 h 644"/>
                  <a:gd name="T8" fmla="*/ 362 w 1300"/>
                  <a:gd name="T9" fmla="*/ 75 h 644"/>
                  <a:gd name="T10" fmla="*/ 866 w 1300"/>
                  <a:gd name="T11" fmla="*/ 75 h 644"/>
                  <a:gd name="T12" fmla="*/ 921 w 1300"/>
                  <a:gd name="T13" fmla="*/ 102 h 644"/>
                  <a:gd name="T14" fmla="*/ 919 w 1300"/>
                  <a:gd name="T15" fmla="*/ 177 h 644"/>
                  <a:gd name="T16" fmla="*/ 869 w 1300"/>
                  <a:gd name="T17" fmla="*/ 200 h 644"/>
                  <a:gd name="T18" fmla="*/ 620 w 1300"/>
                  <a:gd name="T19" fmla="*/ 200 h 644"/>
                  <a:gd name="T20" fmla="*/ 565 w 1300"/>
                  <a:gd name="T21" fmla="*/ 265 h 644"/>
                  <a:gd name="T22" fmla="*/ 615 w 1300"/>
                  <a:gd name="T23" fmla="*/ 308 h 644"/>
                  <a:gd name="T24" fmla="*/ 869 w 1300"/>
                  <a:gd name="T25" fmla="*/ 308 h 644"/>
                  <a:gd name="T26" fmla="*/ 892 w 1300"/>
                  <a:gd name="T27" fmla="*/ 295 h 644"/>
                  <a:gd name="T28" fmla="*/ 1156 w 1300"/>
                  <a:gd name="T29" fmla="*/ 31 h 644"/>
                  <a:gd name="T30" fmla="*/ 1256 w 1300"/>
                  <a:gd name="T31" fmla="*/ 7 h 644"/>
                  <a:gd name="T32" fmla="*/ 1279 w 1300"/>
                  <a:gd name="T33" fmla="*/ 78 h 644"/>
                  <a:gd name="T34" fmla="*/ 979 w 1300"/>
                  <a:gd name="T35" fmla="*/ 462 h 644"/>
                  <a:gd name="T36" fmla="*/ 926 w 1300"/>
                  <a:gd name="T37" fmla="*/ 485 h 644"/>
                  <a:gd name="T38" fmla="*/ 478 w 1300"/>
                  <a:gd name="T39" fmla="*/ 485 h 644"/>
                  <a:gd name="T40" fmla="*/ 445 w 1300"/>
                  <a:gd name="T41" fmla="*/ 498 h 644"/>
                  <a:gd name="T42" fmla="*/ 301 w 1300"/>
                  <a:gd name="T43" fmla="*/ 644 h 6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300" h="644">
                    <a:moveTo>
                      <a:pt x="301" y="644"/>
                    </a:moveTo>
                    <a:cubicBezTo>
                      <a:pt x="200" y="546"/>
                      <a:pt x="101" y="449"/>
                      <a:pt x="0" y="352"/>
                    </a:cubicBezTo>
                    <a:cubicBezTo>
                      <a:pt x="39" y="313"/>
                      <a:pt x="76" y="276"/>
                      <a:pt x="113" y="239"/>
                    </a:cubicBezTo>
                    <a:cubicBezTo>
                      <a:pt x="148" y="204"/>
                      <a:pt x="183" y="169"/>
                      <a:pt x="218" y="134"/>
                    </a:cubicBezTo>
                    <a:cubicBezTo>
                      <a:pt x="258" y="95"/>
                      <a:pt x="306" y="75"/>
                      <a:pt x="362" y="75"/>
                    </a:cubicBezTo>
                    <a:cubicBezTo>
                      <a:pt x="530" y="75"/>
                      <a:pt x="698" y="75"/>
                      <a:pt x="866" y="75"/>
                    </a:cubicBezTo>
                    <a:cubicBezTo>
                      <a:pt x="889" y="75"/>
                      <a:pt x="911" y="79"/>
                      <a:pt x="921" y="102"/>
                    </a:cubicBezTo>
                    <a:cubicBezTo>
                      <a:pt x="932" y="126"/>
                      <a:pt x="933" y="153"/>
                      <a:pt x="919" y="177"/>
                    </a:cubicBezTo>
                    <a:cubicBezTo>
                      <a:pt x="909" y="195"/>
                      <a:pt x="890" y="200"/>
                      <a:pt x="869" y="200"/>
                    </a:cubicBezTo>
                    <a:cubicBezTo>
                      <a:pt x="786" y="200"/>
                      <a:pt x="703" y="200"/>
                      <a:pt x="620" y="200"/>
                    </a:cubicBezTo>
                    <a:cubicBezTo>
                      <a:pt x="582" y="201"/>
                      <a:pt x="559" y="228"/>
                      <a:pt x="565" y="265"/>
                    </a:cubicBezTo>
                    <a:cubicBezTo>
                      <a:pt x="570" y="290"/>
                      <a:pt x="589" y="308"/>
                      <a:pt x="615" y="308"/>
                    </a:cubicBezTo>
                    <a:cubicBezTo>
                      <a:pt x="700" y="309"/>
                      <a:pt x="785" y="309"/>
                      <a:pt x="869" y="308"/>
                    </a:cubicBezTo>
                    <a:cubicBezTo>
                      <a:pt x="877" y="308"/>
                      <a:pt x="886" y="301"/>
                      <a:pt x="892" y="295"/>
                    </a:cubicBezTo>
                    <a:cubicBezTo>
                      <a:pt x="981" y="207"/>
                      <a:pt x="1069" y="120"/>
                      <a:pt x="1156" y="31"/>
                    </a:cubicBezTo>
                    <a:cubicBezTo>
                      <a:pt x="1186" y="0"/>
                      <a:pt x="1221" y="0"/>
                      <a:pt x="1256" y="7"/>
                    </a:cubicBezTo>
                    <a:cubicBezTo>
                      <a:pt x="1289" y="13"/>
                      <a:pt x="1300" y="52"/>
                      <a:pt x="1279" y="78"/>
                    </a:cubicBezTo>
                    <a:cubicBezTo>
                      <a:pt x="1179" y="207"/>
                      <a:pt x="1079" y="334"/>
                      <a:pt x="979" y="462"/>
                    </a:cubicBezTo>
                    <a:cubicBezTo>
                      <a:pt x="965" y="480"/>
                      <a:pt x="948" y="485"/>
                      <a:pt x="926" y="485"/>
                    </a:cubicBezTo>
                    <a:cubicBezTo>
                      <a:pt x="777" y="485"/>
                      <a:pt x="628" y="485"/>
                      <a:pt x="478" y="485"/>
                    </a:cubicBezTo>
                    <a:cubicBezTo>
                      <a:pt x="465" y="485"/>
                      <a:pt x="455" y="488"/>
                      <a:pt x="445" y="498"/>
                    </a:cubicBezTo>
                    <a:cubicBezTo>
                      <a:pt x="398" y="546"/>
                      <a:pt x="350" y="594"/>
                      <a:pt x="301" y="6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" name="Freeform 80"/>
              <p:cNvSpPr>
                <a:spLocks/>
              </p:cNvSpPr>
              <p:nvPr/>
            </p:nvSpPr>
            <p:spPr bwMode="auto">
              <a:xfrm rot="18900000">
                <a:off x="7542482" y="4315730"/>
                <a:ext cx="217913" cy="217286"/>
              </a:xfrm>
              <a:custGeom>
                <a:avLst/>
                <a:gdLst>
                  <a:gd name="T0" fmla="*/ 183 w 588"/>
                  <a:gd name="T1" fmla="*/ 0 h 586"/>
                  <a:gd name="T2" fmla="*/ 208 w 588"/>
                  <a:gd name="T3" fmla="*/ 15 h 586"/>
                  <a:gd name="T4" fmla="*/ 571 w 588"/>
                  <a:gd name="T5" fmla="*/ 378 h 586"/>
                  <a:gd name="T6" fmla="*/ 571 w 588"/>
                  <a:gd name="T7" fmla="*/ 428 h 586"/>
                  <a:gd name="T8" fmla="*/ 430 w 588"/>
                  <a:gd name="T9" fmla="*/ 570 h 586"/>
                  <a:gd name="T10" fmla="*/ 379 w 588"/>
                  <a:gd name="T11" fmla="*/ 569 h 586"/>
                  <a:gd name="T12" fmla="*/ 17 w 588"/>
                  <a:gd name="T13" fmla="*/ 208 h 586"/>
                  <a:gd name="T14" fmla="*/ 18 w 588"/>
                  <a:gd name="T15" fmla="*/ 155 h 586"/>
                  <a:gd name="T16" fmla="*/ 158 w 588"/>
                  <a:gd name="T17" fmla="*/ 16 h 586"/>
                  <a:gd name="T18" fmla="*/ 183 w 588"/>
                  <a:gd name="T19" fmla="*/ 0 h 5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88" h="586">
                    <a:moveTo>
                      <a:pt x="183" y="0"/>
                    </a:moveTo>
                    <a:cubicBezTo>
                      <a:pt x="193" y="5"/>
                      <a:pt x="202" y="9"/>
                      <a:pt x="208" y="15"/>
                    </a:cubicBezTo>
                    <a:cubicBezTo>
                      <a:pt x="329" y="136"/>
                      <a:pt x="450" y="257"/>
                      <a:pt x="571" y="378"/>
                    </a:cubicBezTo>
                    <a:cubicBezTo>
                      <a:pt x="588" y="395"/>
                      <a:pt x="588" y="411"/>
                      <a:pt x="571" y="428"/>
                    </a:cubicBezTo>
                    <a:cubicBezTo>
                      <a:pt x="524" y="476"/>
                      <a:pt x="477" y="523"/>
                      <a:pt x="430" y="570"/>
                    </a:cubicBezTo>
                    <a:cubicBezTo>
                      <a:pt x="413" y="586"/>
                      <a:pt x="396" y="586"/>
                      <a:pt x="379" y="569"/>
                    </a:cubicBezTo>
                    <a:cubicBezTo>
                      <a:pt x="258" y="449"/>
                      <a:pt x="138" y="328"/>
                      <a:pt x="17" y="208"/>
                    </a:cubicBezTo>
                    <a:cubicBezTo>
                      <a:pt x="0" y="190"/>
                      <a:pt x="0" y="173"/>
                      <a:pt x="18" y="155"/>
                    </a:cubicBezTo>
                    <a:cubicBezTo>
                      <a:pt x="64" y="109"/>
                      <a:pt x="111" y="62"/>
                      <a:pt x="158" y="16"/>
                    </a:cubicBezTo>
                    <a:cubicBezTo>
                      <a:pt x="164" y="9"/>
                      <a:pt x="174" y="6"/>
                      <a:pt x="18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</p:grpSp>
      <p:sp>
        <p:nvSpPr>
          <p:cNvPr id="15" name="Inhalt 1"/>
          <p:cNvSpPr>
            <a:spLocks noGrp="1"/>
          </p:cNvSpPr>
          <p:nvPr>
            <p:ph sz="half" idx="4294967295"/>
          </p:nvPr>
        </p:nvSpPr>
        <p:spPr bwMode="gray">
          <a:xfrm>
            <a:off x="14153" y="1032057"/>
            <a:ext cx="4258302" cy="5183307"/>
          </a:xfrm>
          <a:prstGeom prst="rect">
            <a:avLst/>
          </a:prstGeom>
          <a:noFill/>
        </p:spPr>
        <p:txBody>
          <a:bodyPr/>
          <a:lstStyle/>
          <a:p>
            <a:pPr marL="928688" lvl="4" indent="-285750" algn="just" defTabSz="436563">
              <a:lnSpc>
                <a:spcPct val="90000"/>
              </a:lnSpc>
              <a:buClr>
                <a:srgbClr val="B71234"/>
              </a:buClr>
              <a:buFont typeface="Courier New" panose="02070309020205020404" pitchFamily="49" charset="0"/>
              <a:buChar char="o"/>
              <a:defRPr/>
            </a:pPr>
            <a:endParaRPr lang="es-ES" altLang="en-US" sz="1400" dirty="0">
              <a:solidFill>
                <a:schemeClr val="bg1">
                  <a:lumMod val="50000"/>
                </a:schemeClr>
              </a:solidFill>
              <a:latin typeface="Tahoma" pitchFamily="34" charset="0"/>
              <a:cs typeface="Arial" charset="0"/>
            </a:endParaRPr>
          </a:p>
          <a:p>
            <a:pPr marL="928688" lvl="4" indent="-285750" defTabSz="436563">
              <a:lnSpc>
                <a:spcPct val="90000"/>
              </a:lnSpc>
              <a:buClr>
                <a:srgbClr val="B71234"/>
              </a:buClr>
              <a:buFont typeface="Courier New" panose="02070309020205020404" pitchFamily="49" charset="0"/>
              <a:buChar char="o"/>
              <a:defRPr/>
            </a:pPr>
            <a:endParaRPr lang="es-ES" altLang="en-US" sz="1400" dirty="0">
              <a:solidFill>
                <a:schemeClr val="bg1">
                  <a:lumMod val="50000"/>
                </a:schemeClr>
              </a:solidFill>
              <a:latin typeface="Tahoma" pitchFamily="34" charset="0"/>
              <a:cs typeface="Arial" charset="0"/>
            </a:endParaRPr>
          </a:p>
          <a:p>
            <a:pPr marL="928688" lvl="4" indent="-285750" defTabSz="436563">
              <a:lnSpc>
                <a:spcPct val="90000"/>
              </a:lnSpc>
              <a:buClr>
                <a:srgbClr val="B71234"/>
              </a:buClr>
              <a:buFont typeface="Courier New" panose="02070309020205020404" pitchFamily="49" charset="0"/>
              <a:buChar char="o"/>
              <a:defRPr/>
            </a:pPr>
            <a:endParaRPr lang="es-ES" altLang="en-US" sz="1400" dirty="0">
              <a:solidFill>
                <a:schemeClr val="bg1">
                  <a:lumMod val="50000"/>
                </a:schemeClr>
              </a:solidFill>
              <a:latin typeface="Tahoma" pitchFamily="34" charset="0"/>
              <a:cs typeface="Arial" charset="0"/>
            </a:endParaRPr>
          </a:p>
          <a:p>
            <a:pPr marL="928688" lvl="4" indent="-285750" defTabSz="436563">
              <a:lnSpc>
                <a:spcPct val="90000"/>
              </a:lnSpc>
              <a:buClr>
                <a:srgbClr val="B71234"/>
              </a:buClr>
              <a:buFont typeface="Courier New" panose="02070309020205020404" pitchFamily="49" charset="0"/>
              <a:buChar char="o"/>
              <a:defRPr/>
            </a:pPr>
            <a:endParaRPr lang="es-ES" altLang="en-US" sz="1400" dirty="0">
              <a:solidFill>
                <a:schemeClr val="bg1">
                  <a:lumMod val="50000"/>
                </a:schemeClr>
              </a:solidFill>
              <a:latin typeface="Tahoma" pitchFamily="34" charset="0"/>
              <a:cs typeface="Arial" charset="0"/>
            </a:endParaRP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xmlns="" id="{FDFAA69A-B74D-48DF-821A-0176465214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0406" y="1601788"/>
            <a:ext cx="8191763" cy="4535487"/>
          </a:xfrm>
        </p:spPr>
      </p:pic>
    </p:spTree>
    <p:extLst>
      <p:ext uri="{BB962C8B-B14F-4D97-AF65-F5344CB8AC3E}">
        <p14:creationId xmlns:p14="http://schemas.microsoft.com/office/powerpoint/2010/main" xmlns="" val="3825588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Slide Number Placeholder 4"/>
          <p:cNvSpPr txBox="1">
            <a:spLocks noGrp="1"/>
          </p:cNvSpPr>
          <p:nvPr/>
        </p:nvSpPr>
        <p:spPr bwMode="auto">
          <a:xfrm>
            <a:off x="-3175" y="6591300"/>
            <a:ext cx="8763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9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  <a:cs typeface="Tahoma" pitchFamily="34" charset="0"/>
              </a:defRPr>
            </a:lvl1pPr>
            <a:lvl2pPr marL="742950" indent="-285750" eaLnBrk="0" hangingPunct="0">
              <a:spcBef>
                <a:spcPts val="300"/>
              </a:spcBef>
              <a:buFont typeface="Lucida Grande" charset="0"/>
              <a:buChar char="–"/>
              <a:defRPr sz="24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1143000" indent="-228600" eaLnBrk="0" hangingPunct="0">
              <a:spcBef>
                <a:spcPts val="300"/>
              </a:spcBef>
              <a:buFont typeface="Lucida Grande" charset="0"/>
              <a:buChar char="–"/>
              <a:defRPr sz="24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600200" indent="-228600" eaLnBrk="0" hangingPunct="0">
              <a:spcBef>
                <a:spcPts val="300"/>
              </a:spcBef>
              <a:buFont typeface="Lucida Grande" charset="0"/>
              <a:buChar char="–"/>
              <a:defRPr sz="24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2057400" indent="-228600" eaLnBrk="0" hangingPunct="0">
              <a:spcBef>
                <a:spcPts val="300"/>
              </a:spcBef>
              <a:buFont typeface="Lucida Grande" charset="0"/>
              <a:buChar char="–"/>
              <a:defRPr sz="24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5pPr>
            <a:lvl6pPr marL="2514600" indent="-228600" defTabSz="457200" eaLnBrk="0" fontAlgn="base" hangingPunct="0">
              <a:spcBef>
                <a:spcPts val="300"/>
              </a:spcBef>
              <a:spcAft>
                <a:spcPct val="0"/>
              </a:spcAft>
              <a:buFont typeface="Lucida Grande" charset="0"/>
              <a:buChar char="–"/>
              <a:defRPr sz="24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6pPr>
            <a:lvl7pPr marL="2971800" indent="-228600" defTabSz="457200" eaLnBrk="0" fontAlgn="base" hangingPunct="0">
              <a:spcBef>
                <a:spcPts val="300"/>
              </a:spcBef>
              <a:spcAft>
                <a:spcPct val="0"/>
              </a:spcAft>
              <a:buFont typeface="Lucida Grande" charset="0"/>
              <a:buChar char="–"/>
              <a:defRPr sz="24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7pPr>
            <a:lvl8pPr marL="3429000" indent="-228600" defTabSz="457200" eaLnBrk="0" fontAlgn="base" hangingPunct="0">
              <a:spcBef>
                <a:spcPts val="300"/>
              </a:spcBef>
              <a:spcAft>
                <a:spcPct val="0"/>
              </a:spcAft>
              <a:buFont typeface="Lucida Grande" charset="0"/>
              <a:buChar char="–"/>
              <a:defRPr sz="24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8pPr>
            <a:lvl9pPr marL="3886200" indent="-228600" defTabSz="457200" eaLnBrk="0" fontAlgn="base" hangingPunct="0">
              <a:spcBef>
                <a:spcPts val="300"/>
              </a:spcBef>
              <a:spcAft>
                <a:spcPct val="0"/>
              </a:spcAft>
              <a:buFont typeface="Lucida Grande" charset="0"/>
              <a:buChar char="–"/>
              <a:defRPr sz="24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743DBDF-2A2E-4BF9-BF98-00D648A379E3}" type="slidenum">
              <a:rPr lang="en-GB" altLang="en-US" sz="800">
                <a:solidFill>
                  <a:srgbClr val="9E9E9F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9</a:t>
            </a:fld>
            <a:endParaRPr lang="en-GB" altLang="en-US" sz="800">
              <a:solidFill>
                <a:srgbClr val="9E9E9F"/>
              </a:solidFill>
            </a:endParaRPr>
          </a:p>
        </p:txBody>
      </p:sp>
      <p:sp>
        <p:nvSpPr>
          <p:cNvPr id="8197" name="Text Placeholder 2"/>
          <p:cNvSpPr txBox="1">
            <a:spLocks/>
          </p:cNvSpPr>
          <p:nvPr/>
        </p:nvSpPr>
        <p:spPr bwMode="auto">
          <a:xfrm>
            <a:off x="360363" y="973368"/>
            <a:ext cx="4725987" cy="358775"/>
          </a:xfrm>
          <a:prstGeom prst="rect">
            <a:avLst/>
          </a:prstGeom>
          <a:solidFill>
            <a:srgbClr val="B7123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spcBef>
                <a:spcPts val="9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  <a:cs typeface="Tahoma" pitchFamily="34" charset="0"/>
              </a:defRPr>
            </a:lvl1pPr>
            <a:lvl2pPr marL="466725" indent="-250825" eaLnBrk="0" hangingPunct="0">
              <a:spcBef>
                <a:spcPts val="300"/>
              </a:spcBef>
              <a:buFont typeface="Lucida Grande" charset="0"/>
              <a:buChar char="–"/>
              <a:defRPr sz="24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719138" indent="-250825" eaLnBrk="0" hangingPunct="0">
              <a:spcBef>
                <a:spcPts val="300"/>
              </a:spcBef>
              <a:buFont typeface="Lucida Grande" charset="0"/>
              <a:buChar char="–"/>
              <a:defRPr sz="24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719138" indent="-250825" eaLnBrk="0" hangingPunct="0">
              <a:spcBef>
                <a:spcPts val="300"/>
              </a:spcBef>
              <a:buFont typeface="Lucida Grande" charset="0"/>
              <a:buChar char="–"/>
              <a:defRPr sz="24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719138" indent="-250825" eaLnBrk="0" hangingPunct="0">
              <a:spcBef>
                <a:spcPts val="300"/>
              </a:spcBef>
              <a:buFont typeface="Lucida Grande" charset="0"/>
              <a:buChar char="–"/>
              <a:defRPr sz="24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5pPr>
            <a:lvl6pPr marL="1176338" indent="-250825" defTabSz="457200" eaLnBrk="0" fontAlgn="base" hangingPunct="0">
              <a:spcBef>
                <a:spcPts val="300"/>
              </a:spcBef>
              <a:spcAft>
                <a:spcPct val="0"/>
              </a:spcAft>
              <a:buFont typeface="Lucida Grande" charset="0"/>
              <a:buChar char="–"/>
              <a:defRPr sz="24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6pPr>
            <a:lvl7pPr marL="1633538" indent="-250825" defTabSz="457200" eaLnBrk="0" fontAlgn="base" hangingPunct="0">
              <a:spcBef>
                <a:spcPts val="300"/>
              </a:spcBef>
              <a:spcAft>
                <a:spcPct val="0"/>
              </a:spcAft>
              <a:buFont typeface="Lucida Grande" charset="0"/>
              <a:buChar char="–"/>
              <a:defRPr sz="24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7pPr>
            <a:lvl8pPr marL="2090738" indent="-250825" defTabSz="457200" eaLnBrk="0" fontAlgn="base" hangingPunct="0">
              <a:spcBef>
                <a:spcPts val="300"/>
              </a:spcBef>
              <a:spcAft>
                <a:spcPct val="0"/>
              </a:spcAft>
              <a:buFont typeface="Lucida Grande" charset="0"/>
              <a:buChar char="–"/>
              <a:defRPr sz="24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8pPr>
            <a:lvl9pPr marL="2547938" indent="-250825" defTabSz="457200" eaLnBrk="0" fontAlgn="base" hangingPunct="0">
              <a:spcBef>
                <a:spcPts val="300"/>
              </a:spcBef>
              <a:spcAft>
                <a:spcPct val="0"/>
              </a:spcAft>
              <a:buFont typeface="Lucida Grande" charset="0"/>
              <a:buChar char="–"/>
              <a:defRPr sz="24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n-US" sz="1200" b="1" dirty="0">
                <a:solidFill>
                  <a:schemeClr val="bg1"/>
                </a:solidFill>
              </a:rPr>
              <a:t>    COMPLIANCE PENAL CORPORATIVO</a:t>
            </a:r>
            <a:endParaRPr lang="es-ES" altLang="en-US" sz="1400" b="1" dirty="0">
              <a:solidFill>
                <a:schemeClr val="bg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948826" y="265871"/>
            <a:ext cx="481201" cy="496646"/>
            <a:chOff x="3289743" y="4921832"/>
            <a:chExt cx="724083" cy="747324"/>
          </a:xfrm>
          <a:solidFill>
            <a:schemeClr val="bg1"/>
          </a:solidFill>
        </p:grpSpPr>
        <p:sp>
          <p:nvSpPr>
            <p:cNvPr id="9" name="Freeform 58"/>
            <p:cNvSpPr>
              <a:spLocks noEditPoints="1"/>
            </p:cNvSpPr>
            <p:nvPr/>
          </p:nvSpPr>
          <p:spPr bwMode="auto">
            <a:xfrm rot="2700000">
              <a:off x="3411948" y="4936482"/>
              <a:ext cx="376604" cy="347304"/>
            </a:xfrm>
            <a:custGeom>
              <a:avLst/>
              <a:gdLst>
                <a:gd name="T0" fmla="*/ 54 w 56"/>
                <a:gd name="T1" fmla="*/ 39 h 52"/>
                <a:gd name="T2" fmla="*/ 53 w 56"/>
                <a:gd name="T3" fmla="*/ 41 h 52"/>
                <a:gd name="T4" fmla="*/ 53 w 56"/>
                <a:gd name="T5" fmla="*/ 41 h 52"/>
                <a:gd name="T6" fmla="*/ 53 w 56"/>
                <a:gd name="T7" fmla="*/ 43 h 52"/>
                <a:gd name="T8" fmla="*/ 52 w 56"/>
                <a:gd name="T9" fmla="*/ 45 h 52"/>
                <a:gd name="T10" fmla="*/ 50 w 56"/>
                <a:gd name="T11" fmla="*/ 46 h 52"/>
                <a:gd name="T12" fmla="*/ 48 w 56"/>
                <a:gd name="T13" fmla="*/ 45 h 52"/>
                <a:gd name="T14" fmla="*/ 29 w 56"/>
                <a:gd name="T15" fmla="*/ 26 h 52"/>
                <a:gd name="T16" fmla="*/ 32 w 56"/>
                <a:gd name="T17" fmla="*/ 25 h 52"/>
                <a:gd name="T18" fmla="*/ 33 w 56"/>
                <a:gd name="T19" fmla="*/ 25 h 52"/>
                <a:gd name="T20" fmla="*/ 34 w 56"/>
                <a:gd name="T21" fmla="*/ 25 h 52"/>
                <a:gd name="T22" fmla="*/ 34 w 56"/>
                <a:gd name="T23" fmla="*/ 24 h 52"/>
                <a:gd name="T24" fmla="*/ 36 w 56"/>
                <a:gd name="T25" fmla="*/ 18 h 52"/>
                <a:gd name="T26" fmla="*/ 42 w 56"/>
                <a:gd name="T27" fmla="*/ 16 h 52"/>
                <a:gd name="T28" fmla="*/ 43 w 56"/>
                <a:gd name="T29" fmla="*/ 16 h 52"/>
                <a:gd name="T30" fmla="*/ 43 w 56"/>
                <a:gd name="T31" fmla="*/ 15 h 52"/>
                <a:gd name="T32" fmla="*/ 46 w 56"/>
                <a:gd name="T33" fmla="*/ 9 h 52"/>
                <a:gd name="T34" fmla="*/ 52 w 56"/>
                <a:gd name="T35" fmla="*/ 7 h 52"/>
                <a:gd name="T36" fmla="*/ 52 w 56"/>
                <a:gd name="T37" fmla="*/ 7 h 52"/>
                <a:gd name="T38" fmla="*/ 53 w 56"/>
                <a:gd name="T39" fmla="*/ 4 h 52"/>
                <a:gd name="T40" fmla="*/ 34 w 56"/>
                <a:gd name="T41" fmla="*/ 0 h 52"/>
                <a:gd name="T42" fmla="*/ 13 w 56"/>
                <a:gd name="T43" fmla="*/ 7 h 52"/>
                <a:gd name="T44" fmla="*/ 12 w 56"/>
                <a:gd name="T45" fmla="*/ 7 h 52"/>
                <a:gd name="T46" fmla="*/ 10 w 56"/>
                <a:gd name="T47" fmla="*/ 5 h 52"/>
                <a:gd name="T48" fmla="*/ 7 w 56"/>
                <a:gd name="T49" fmla="*/ 7 h 52"/>
                <a:gd name="T50" fmla="*/ 6 w 56"/>
                <a:gd name="T51" fmla="*/ 9 h 52"/>
                <a:gd name="T52" fmla="*/ 7 w 56"/>
                <a:gd name="T53" fmla="*/ 12 h 52"/>
                <a:gd name="T54" fmla="*/ 8 w 56"/>
                <a:gd name="T55" fmla="*/ 12 h 52"/>
                <a:gd name="T56" fmla="*/ 0 w 56"/>
                <a:gd name="T57" fmla="*/ 34 h 52"/>
                <a:gd name="T58" fmla="*/ 4 w 56"/>
                <a:gd name="T59" fmla="*/ 52 h 52"/>
                <a:gd name="T60" fmla="*/ 6 w 56"/>
                <a:gd name="T61" fmla="*/ 51 h 52"/>
                <a:gd name="T62" fmla="*/ 9 w 56"/>
                <a:gd name="T63" fmla="*/ 46 h 52"/>
                <a:gd name="T64" fmla="*/ 14 w 56"/>
                <a:gd name="T65" fmla="*/ 44 h 52"/>
                <a:gd name="T66" fmla="*/ 15 w 56"/>
                <a:gd name="T67" fmla="*/ 44 h 52"/>
                <a:gd name="T68" fmla="*/ 15 w 56"/>
                <a:gd name="T69" fmla="*/ 43 h 52"/>
                <a:gd name="T70" fmla="*/ 18 w 56"/>
                <a:gd name="T71" fmla="*/ 37 h 52"/>
                <a:gd name="T72" fmla="*/ 23 w 56"/>
                <a:gd name="T73" fmla="*/ 35 h 52"/>
                <a:gd name="T74" fmla="*/ 25 w 56"/>
                <a:gd name="T75" fmla="*/ 35 h 52"/>
                <a:gd name="T76" fmla="*/ 25 w 56"/>
                <a:gd name="T77" fmla="*/ 33 h 52"/>
                <a:gd name="T78" fmla="*/ 27 w 56"/>
                <a:gd name="T79" fmla="*/ 28 h 52"/>
                <a:gd name="T80" fmla="*/ 46 w 56"/>
                <a:gd name="T81" fmla="*/ 47 h 52"/>
                <a:gd name="T82" fmla="*/ 50 w 56"/>
                <a:gd name="T83" fmla="*/ 49 h 52"/>
                <a:gd name="T84" fmla="*/ 50 w 56"/>
                <a:gd name="T85" fmla="*/ 49 h 52"/>
                <a:gd name="T86" fmla="*/ 54 w 56"/>
                <a:gd name="T87" fmla="*/ 47 h 52"/>
                <a:gd name="T88" fmla="*/ 56 w 56"/>
                <a:gd name="T89" fmla="*/ 43 h 52"/>
                <a:gd name="T90" fmla="*/ 54 w 56"/>
                <a:gd name="T91" fmla="*/ 39 h 52"/>
                <a:gd name="T92" fmla="*/ 9 w 56"/>
                <a:gd name="T93" fmla="*/ 8 h 52"/>
                <a:gd name="T94" fmla="*/ 10 w 56"/>
                <a:gd name="T95" fmla="*/ 8 h 52"/>
                <a:gd name="T96" fmla="*/ 10 w 56"/>
                <a:gd name="T97" fmla="*/ 8 h 52"/>
                <a:gd name="T98" fmla="*/ 11 w 56"/>
                <a:gd name="T99" fmla="*/ 9 h 52"/>
                <a:gd name="T100" fmla="*/ 11 w 56"/>
                <a:gd name="T101" fmla="*/ 10 h 52"/>
                <a:gd name="T102" fmla="*/ 11 w 56"/>
                <a:gd name="T103" fmla="*/ 10 h 52"/>
                <a:gd name="T104" fmla="*/ 10 w 56"/>
                <a:gd name="T105" fmla="*/ 10 h 52"/>
                <a:gd name="T106" fmla="*/ 10 w 56"/>
                <a:gd name="T107" fmla="*/ 10 h 52"/>
                <a:gd name="T108" fmla="*/ 9 w 56"/>
                <a:gd name="T109" fmla="*/ 10 h 52"/>
                <a:gd name="T110" fmla="*/ 8 w 56"/>
                <a:gd name="T111" fmla="*/ 9 h 52"/>
                <a:gd name="T112" fmla="*/ 9 w 56"/>
                <a:gd name="T113" fmla="*/ 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6" h="52">
                  <a:moveTo>
                    <a:pt x="54" y="39"/>
                  </a:moveTo>
                  <a:cubicBezTo>
                    <a:pt x="53" y="41"/>
                    <a:pt x="53" y="41"/>
                    <a:pt x="53" y="41"/>
                  </a:cubicBezTo>
                  <a:cubicBezTo>
                    <a:pt x="53" y="41"/>
                    <a:pt x="53" y="41"/>
                    <a:pt x="53" y="41"/>
                  </a:cubicBezTo>
                  <a:cubicBezTo>
                    <a:pt x="53" y="42"/>
                    <a:pt x="53" y="42"/>
                    <a:pt x="53" y="43"/>
                  </a:cubicBezTo>
                  <a:cubicBezTo>
                    <a:pt x="53" y="44"/>
                    <a:pt x="53" y="45"/>
                    <a:pt x="52" y="45"/>
                  </a:cubicBezTo>
                  <a:cubicBezTo>
                    <a:pt x="52" y="46"/>
                    <a:pt x="51" y="46"/>
                    <a:pt x="50" y="46"/>
                  </a:cubicBezTo>
                  <a:cubicBezTo>
                    <a:pt x="49" y="46"/>
                    <a:pt x="49" y="46"/>
                    <a:pt x="48" y="45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30" y="26"/>
                    <a:pt x="31" y="25"/>
                    <a:pt x="32" y="25"/>
                  </a:cubicBezTo>
                  <a:cubicBezTo>
                    <a:pt x="32" y="25"/>
                    <a:pt x="33" y="25"/>
                    <a:pt x="33" y="25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34" y="24"/>
                    <a:pt x="34" y="24"/>
                    <a:pt x="34" y="24"/>
                  </a:cubicBezTo>
                  <a:cubicBezTo>
                    <a:pt x="34" y="22"/>
                    <a:pt x="35" y="20"/>
                    <a:pt x="36" y="18"/>
                  </a:cubicBezTo>
                  <a:cubicBezTo>
                    <a:pt x="38" y="17"/>
                    <a:pt x="40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43" y="15"/>
                    <a:pt x="43" y="15"/>
                    <a:pt x="43" y="15"/>
                  </a:cubicBezTo>
                  <a:cubicBezTo>
                    <a:pt x="43" y="13"/>
                    <a:pt x="44" y="11"/>
                    <a:pt x="46" y="9"/>
                  </a:cubicBezTo>
                  <a:cubicBezTo>
                    <a:pt x="47" y="8"/>
                    <a:pt x="49" y="7"/>
                    <a:pt x="52" y="7"/>
                  </a:cubicBezTo>
                  <a:cubicBezTo>
                    <a:pt x="52" y="7"/>
                    <a:pt x="52" y="7"/>
                    <a:pt x="52" y="7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47" y="2"/>
                    <a:pt x="40" y="0"/>
                    <a:pt x="34" y="0"/>
                  </a:cubicBezTo>
                  <a:cubicBezTo>
                    <a:pt x="26" y="0"/>
                    <a:pt x="19" y="3"/>
                    <a:pt x="13" y="7"/>
                  </a:cubicBezTo>
                  <a:cubicBezTo>
                    <a:pt x="13" y="7"/>
                    <a:pt x="12" y="7"/>
                    <a:pt x="12" y="7"/>
                  </a:cubicBezTo>
                  <a:cubicBezTo>
                    <a:pt x="12" y="6"/>
                    <a:pt x="11" y="5"/>
                    <a:pt x="10" y="5"/>
                  </a:cubicBezTo>
                  <a:cubicBezTo>
                    <a:pt x="9" y="5"/>
                    <a:pt x="8" y="6"/>
                    <a:pt x="7" y="7"/>
                  </a:cubicBezTo>
                  <a:cubicBezTo>
                    <a:pt x="6" y="7"/>
                    <a:pt x="6" y="8"/>
                    <a:pt x="6" y="9"/>
                  </a:cubicBezTo>
                  <a:cubicBezTo>
                    <a:pt x="6" y="10"/>
                    <a:pt x="6" y="11"/>
                    <a:pt x="7" y="12"/>
                  </a:cubicBezTo>
                  <a:cubicBezTo>
                    <a:pt x="7" y="12"/>
                    <a:pt x="7" y="12"/>
                    <a:pt x="8" y="12"/>
                  </a:cubicBezTo>
                  <a:cubicBezTo>
                    <a:pt x="3" y="19"/>
                    <a:pt x="0" y="26"/>
                    <a:pt x="0" y="34"/>
                  </a:cubicBezTo>
                  <a:cubicBezTo>
                    <a:pt x="0" y="40"/>
                    <a:pt x="1" y="46"/>
                    <a:pt x="4" y="52"/>
                  </a:cubicBezTo>
                  <a:cubicBezTo>
                    <a:pt x="6" y="51"/>
                    <a:pt x="6" y="51"/>
                    <a:pt x="6" y="51"/>
                  </a:cubicBezTo>
                  <a:cubicBezTo>
                    <a:pt x="6" y="49"/>
                    <a:pt x="7" y="48"/>
                    <a:pt x="9" y="46"/>
                  </a:cubicBezTo>
                  <a:cubicBezTo>
                    <a:pt x="10" y="45"/>
                    <a:pt x="12" y="44"/>
                    <a:pt x="14" y="44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6" y="40"/>
                    <a:pt x="16" y="38"/>
                    <a:pt x="18" y="37"/>
                  </a:cubicBezTo>
                  <a:cubicBezTo>
                    <a:pt x="19" y="35"/>
                    <a:pt x="21" y="35"/>
                    <a:pt x="23" y="35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2"/>
                    <a:pt x="25" y="30"/>
                    <a:pt x="27" y="28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47" y="48"/>
                    <a:pt x="49" y="49"/>
                    <a:pt x="50" y="49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52" y="49"/>
                    <a:pt x="53" y="48"/>
                    <a:pt x="54" y="47"/>
                  </a:cubicBezTo>
                  <a:cubicBezTo>
                    <a:pt x="55" y="46"/>
                    <a:pt x="56" y="45"/>
                    <a:pt x="56" y="43"/>
                  </a:cubicBezTo>
                  <a:cubicBezTo>
                    <a:pt x="56" y="42"/>
                    <a:pt x="55" y="40"/>
                    <a:pt x="54" y="39"/>
                  </a:cubicBezTo>
                  <a:close/>
                  <a:moveTo>
                    <a:pt x="9" y="8"/>
                  </a:moveTo>
                  <a:cubicBezTo>
                    <a:pt x="9" y="8"/>
                    <a:pt x="9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9"/>
                    <a:pt x="11" y="9"/>
                    <a:pt x="11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8" y="10"/>
                    <a:pt x="8" y="10"/>
                    <a:pt x="8" y="9"/>
                  </a:cubicBezTo>
                  <a:cubicBezTo>
                    <a:pt x="8" y="9"/>
                    <a:pt x="8" y="9"/>
                    <a:pt x="9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3289743" y="5167454"/>
              <a:ext cx="724083" cy="501702"/>
              <a:chOff x="7119383" y="3939195"/>
              <a:chExt cx="857481" cy="594130"/>
            </a:xfrm>
            <a:grpFill/>
          </p:grpSpPr>
          <p:sp>
            <p:nvSpPr>
              <p:cNvPr id="11" name="Freeform 79"/>
              <p:cNvSpPr>
                <a:spLocks/>
              </p:cNvSpPr>
              <p:nvPr/>
            </p:nvSpPr>
            <p:spPr bwMode="auto">
              <a:xfrm rot="2700000" flipH="1">
                <a:off x="6997798" y="4060780"/>
                <a:ext cx="481793" cy="238623"/>
              </a:xfrm>
              <a:custGeom>
                <a:avLst/>
                <a:gdLst>
                  <a:gd name="T0" fmla="*/ 301 w 1300"/>
                  <a:gd name="T1" fmla="*/ 644 h 644"/>
                  <a:gd name="T2" fmla="*/ 0 w 1300"/>
                  <a:gd name="T3" fmla="*/ 352 h 644"/>
                  <a:gd name="T4" fmla="*/ 113 w 1300"/>
                  <a:gd name="T5" fmla="*/ 239 h 644"/>
                  <a:gd name="T6" fmla="*/ 218 w 1300"/>
                  <a:gd name="T7" fmla="*/ 134 h 644"/>
                  <a:gd name="T8" fmla="*/ 362 w 1300"/>
                  <a:gd name="T9" fmla="*/ 75 h 644"/>
                  <a:gd name="T10" fmla="*/ 866 w 1300"/>
                  <a:gd name="T11" fmla="*/ 75 h 644"/>
                  <a:gd name="T12" fmla="*/ 921 w 1300"/>
                  <a:gd name="T13" fmla="*/ 102 h 644"/>
                  <a:gd name="T14" fmla="*/ 919 w 1300"/>
                  <a:gd name="T15" fmla="*/ 177 h 644"/>
                  <a:gd name="T16" fmla="*/ 869 w 1300"/>
                  <a:gd name="T17" fmla="*/ 200 h 644"/>
                  <a:gd name="T18" fmla="*/ 620 w 1300"/>
                  <a:gd name="T19" fmla="*/ 200 h 644"/>
                  <a:gd name="T20" fmla="*/ 565 w 1300"/>
                  <a:gd name="T21" fmla="*/ 265 h 644"/>
                  <a:gd name="T22" fmla="*/ 615 w 1300"/>
                  <a:gd name="T23" fmla="*/ 308 h 644"/>
                  <a:gd name="T24" fmla="*/ 869 w 1300"/>
                  <a:gd name="T25" fmla="*/ 308 h 644"/>
                  <a:gd name="T26" fmla="*/ 892 w 1300"/>
                  <a:gd name="T27" fmla="*/ 295 h 644"/>
                  <a:gd name="T28" fmla="*/ 1156 w 1300"/>
                  <a:gd name="T29" fmla="*/ 31 h 644"/>
                  <a:gd name="T30" fmla="*/ 1256 w 1300"/>
                  <a:gd name="T31" fmla="*/ 7 h 644"/>
                  <a:gd name="T32" fmla="*/ 1279 w 1300"/>
                  <a:gd name="T33" fmla="*/ 78 h 644"/>
                  <a:gd name="T34" fmla="*/ 979 w 1300"/>
                  <a:gd name="T35" fmla="*/ 462 h 644"/>
                  <a:gd name="T36" fmla="*/ 926 w 1300"/>
                  <a:gd name="T37" fmla="*/ 485 h 644"/>
                  <a:gd name="T38" fmla="*/ 478 w 1300"/>
                  <a:gd name="T39" fmla="*/ 485 h 644"/>
                  <a:gd name="T40" fmla="*/ 445 w 1300"/>
                  <a:gd name="T41" fmla="*/ 498 h 644"/>
                  <a:gd name="T42" fmla="*/ 301 w 1300"/>
                  <a:gd name="T43" fmla="*/ 644 h 6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300" h="644">
                    <a:moveTo>
                      <a:pt x="301" y="644"/>
                    </a:moveTo>
                    <a:cubicBezTo>
                      <a:pt x="200" y="546"/>
                      <a:pt x="101" y="449"/>
                      <a:pt x="0" y="352"/>
                    </a:cubicBezTo>
                    <a:cubicBezTo>
                      <a:pt x="39" y="313"/>
                      <a:pt x="76" y="276"/>
                      <a:pt x="113" y="239"/>
                    </a:cubicBezTo>
                    <a:cubicBezTo>
                      <a:pt x="148" y="204"/>
                      <a:pt x="183" y="169"/>
                      <a:pt x="218" y="134"/>
                    </a:cubicBezTo>
                    <a:cubicBezTo>
                      <a:pt x="258" y="95"/>
                      <a:pt x="306" y="75"/>
                      <a:pt x="362" y="75"/>
                    </a:cubicBezTo>
                    <a:cubicBezTo>
                      <a:pt x="530" y="75"/>
                      <a:pt x="698" y="75"/>
                      <a:pt x="866" y="75"/>
                    </a:cubicBezTo>
                    <a:cubicBezTo>
                      <a:pt x="889" y="75"/>
                      <a:pt x="911" y="79"/>
                      <a:pt x="921" y="102"/>
                    </a:cubicBezTo>
                    <a:cubicBezTo>
                      <a:pt x="932" y="126"/>
                      <a:pt x="933" y="153"/>
                      <a:pt x="919" y="177"/>
                    </a:cubicBezTo>
                    <a:cubicBezTo>
                      <a:pt x="909" y="195"/>
                      <a:pt x="890" y="200"/>
                      <a:pt x="869" y="200"/>
                    </a:cubicBezTo>
                    <a:cubicBezTo>
                      <a:pt x="786" y="200"/>
                      <a:pt x="703" y="200"/>
                      <a:pt x="620" y="200"/>
                    </a:cubicBezTo>
                    <a:cubicBezTo>
                      <a:pt x="582" y="201"/>
                      <a:pt x="559" y="228"/>
                      <a:pt x="565" y="265"/>
                    </a:cubicBezTo>
                    <a:cubicBezTo>
                      <a:pt x="570" y="290"/>
                      <a:pt x="589" y="308"/>
                      <a:pt x="615" y="308"/>
                    </a:cubicBezTo>
                    <a:cubicBezTo>
                      <a:pt x="700" y="309"/>
                      <a:pt x="785" y="309"/>
                      <a:pt x="869" y="308"/>
                    </a:cubicBezTo>
                    <a:cubicBezTo>
                      <a:pt x="877" y="308"/>
                      <a:pt x="886" y="301"/>
                      <a:pt x="892" y="295"/>
                    </a:cubicBezTo>
                    <a:cubicBezTo>
                      <a:pt x="981" y="207"/>
                      <a:pt x="1069" y="120"/>
                      <a:pt x="1156" y="31"/>
                    </a:cubicBezTo>
                    <a:cubicBezTo>
                      <a:pt x="1186" y="0"/>
                      <a:pt x="1221" y="0"/>
                      <a:pt x="1256" y="7"/>
                    </a:cubicBezTo>
                    <a:cubicBezTo>
                      <a:pt x="1289" y="13"/>
                      <a:pt x="1300" y="52"/>
                      <a:pt x="1279" y="78"/>
                    </a:cubicBezTo>
                    <a:cubicBezTo>
                      <a:pt x="1179" y="207"/>
                      <a:pt x="1079" y="334"/>
                      <a:pt x="979" y="462"/>
                    </a:cubicBezTo>
                    <a:cubicBezTo>
                      <a:pt x="965" y="480"/>
                      <a:pt x="948" y="485"/>
                      <a:pt x="926" y="485"/>
                    </a:cubicBezTo>
                    <a:cubicBezTo>
                      <a:pt x="777" y="485"/>
                      <a:pt x="628" y="485"/>
                      <a:pt x="478" y="485"/>
                    </a:cubicBezTo>
                    <a:cubicBezTo>
                      <a:pt x="465" y="485"/>
                      <a:pt x="455" y="488"/>
                      <a:pt x="445" y="498"/>
                    </a:cubicBezTo>
                    <a:cubicBezTo>
                      <a:pt x="398" y="546"/>
                      <a:pt x="350" y="594"/>
                      <a:pt x="301" y="6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" name="Freeform 80"/>
              <p:cNvSpPr>
                <a:spLocks/>
              </p:cNvSpPr>
              <p:nvPr/>
            </p:nvSpPr>
            <p:spPr bwMode="auto">
              <a:xfrm rot="2700000" flipH="1">
                <a:off x="7214269" y="4315726"/>
                <a:ext cx="217913" cy="217286"/>
              </a:xfrm>
              <a:custGeom>
                <a:avLst/>
                <a:gdLst>
                  <a:gd name="T0" fmla="*/ 183 w 588"/>
                  <a:gd name="T1" fmla="*/ 0 h 586"/>
                  <a:gd name="T2" fmla="*/ 208 w 588"/>
                  <a:gd name="T3" fmla="*/ 15 h 586"/>
                  <a:gd name="T4" fmla="*/ 571 w 588"/>
                  <a:gd name="T5" fmla="*/ 378 h 586"/>
                  <a:gd name="T6" fmla="*/ 571 w 588"/>
                  <a:gd name="T7" fmla="*/ 428 h 586"/>
                  <a:gd name="T8" fmla="*/ 430 w 588"/>
                  <a:gd name="T9" fmla="*/ 570 h 586"/>
                  <a:gd name="T10" fmla="*/ 379 w 588"/>
                  <a:gd name="T11" fmla="*/ 569 h 586"/>
                  <a:gd name="T12" fmla="*/ 17 w 588"/>
                  <a:gd name="T13" fmla="*/ 208 h 586"/>
                  <a:gd name="T14" fmla="*/ 18 w 588"/>
                  <a:gd name="T15" fmla="*/ 155 h 586"/>
                  <a:gd name="T16" fmla="*/ 158 w 588"/>
                  <a:gd name="T17" fmla="*/ 16 h 586"/>
                  <a:gd name="T18" fmla="*/ 183 w 588"/>
                  <a:gd name="T19" fmla="*/ 0 h 5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88" h="586">
                    <a:moveTo>
                      <a:pt x="183" y="0"/>
                    </a:moveTo>
                    <a:cubicBezTo>
                      <a:pt x="193" y="5"/>
                      <a:pt x="202" y="9"/>
                      <a:pt x="208" y="15"/>
                    </a:cubicBezTo>
                    <a:cubicBezTo>
                      <a:pt x="329" y="136"/>
                      <a:pt x="450" y="257"/>
                      <a:pt x="571" y="378"/>
                    </a:cubicBezTo>
                    <a:cubicBezTo>
                      <a:pt x="588" y="395"/>
                      <a:pt x="588" y="411"/>
                      <a:pt x="571" y="428"/>
                    </a:cubicBezTo>
                    <a:cubicBezTo>
                      <a:pt x="524" y="476"/>
                      <a:pt x="477" y="523"/>
                      <a:pt x="430" y="570"/>
                    </a:cubicBezTo>
                    <a:cubicBezTo>
                      <a:pt x="413" y="586"/>
                      <a:pt x="396" y="586"/>
                      <a:pt x="379" y="569"/>
                    </a:cubicBezTo>
                    <a:cubicBezTo>
                      <a:pt x="258" y="449"/>
                      <a:pt x="138" y="328"/>
                      <a:pt x="17" y="208"/>
                    </a:cubicBezTo>
                    <a:cubicBezTo>
                      <a:pt x="0" y="190"/>
                      <a:pt x="0" y="173"/>
                      <a:pt x="18" y="155"/>
                    </a:cubicBezTo>
                    <a:cubicBezTo>
                      <a:pt x="64" y="109"/>
                      <a:pt x="111" y="62"/>
                      <a:pt x="158" y="16"/>
                    </a:cubicBezTo>
                    <a:cubicBezTo>
                      <a:pt x="164" y="9"/>
                      <a:pt x="174" y="6"/>
                      <a:pt x="18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" name="Freeform 79"/>
              <p:cNvSpPr>
                <a:spLocks/>
              </p:cNvSpPr>
              <p:nvPr/>
            </p:nvSpPr>
            <p:spPr bwMode="auto">
              <a:xfrm rot="18900000">
                <a:off x="7495072" y="4060783"/>
                <a:ext cx="481792" cy="238623"/>
              </a:xfrm>
              <a:custGeom>
                <a:avLst/>
                <a:gdLst>
                  <a:gd name="T0" fmla="*/ 301 w 1300"/>
                  <a:gd name="T1" fmla="*/ 644 h 644"/>
                  <a:gd name="T2" fmla="*/ 0 w 1300"/>
                  <a:gd name="T3" fmla="*/ 352 h 644"/>
                  <a:gd name="T4" fmla="*/ 113 w 1300"/>
                  <a:gd name="T5" fmla="*/ 239 h 644"/>
                  <a:gd name="T6" fmla="*/ 218 w 1300"/>
                  <a:gd name="T7" fmla="*/ 134 h 644"/>
                  <a:gd name="T8" fmla="*/ 362 w 1300"/>
                  <a:gd name="T9" fmla="*/ 75 h 644"/>
                  <a:gd name="T10" fmla="*/ 866 w 1300"/>
                  <a:gd name="T11" fmla="*/ 75 h 644"/>
                  <a:gd name="T12" fmla="*/ 921 w 1300"/>
                  <a:gd name="T13" fmla="*/ 102 h 644"/>
                  <a:gd name="T14" fmla="*/ 919 w 1300"/>
                  <a:gd name="T15" fmla="*/ 177 h 644"/>
                  <a:gd name="T16" fmla="*/ 869 w 1300"/>
                  <a:gd name="T17" fmla="*/ 200 h 644"/>
                  <a:gd name="T18" fmla="*/ 620 w 1300"/>
                  <a:gd name="T19" fmla="*/ 200 h 644"/>
                  <a:gd name="T20" fmla="*/ 565 w 1300"/>
                  <a:gd name="T21" fmla="*/ 265 h 644"/>
                  <a:gd name="T22" fmla="*/ 615 w 1300"/>
                  <a:gd name="T23" fmla="*/ 308 h 644"/>
                  <a:gd name="T24" fmla="*/ 869 w 1300"/>
                  <a:gd name="T25" fmla="*/ 308 h 644"/>
                  <a:gd name="T26" fmla="*/ 892 w 1300"/>
                  <a:gd name="T27" fmla="*/ 295 h 644"/>
                  <a:gd name="T28" fmla="*/ 1156 w 1300"/>
                  <a:gd name="T29" fmla="*/ 31 h 644"/>
                  <a:gd name="T30" fmla="*/ 1256 w 1300"/>
                  <a:gd name="T31" fmla="*/ 7 h 644"/>
                  <a:gd name="T32" fmla="*/ 1279 w 1300"/>
                  <a:gd name="T33" fmla="*/ 78 h 644"/>
                  <a:gd name="T34" fmla="*/ 979 w 1300"/>
                  <a:gd name="T35" fmla="*/ 462 h 644"/>
                  <a:gd name="T36" fmla="*/ 926 w 1300"/>
                  <a:gd name="T37" fmla="*/ 485 h 644"/>
                  <a:gd name="T38" fmla="*/ 478 w 1300"/>
                  <a:gd name="T39" fmla="*/ 485 h 644"/>
                  <a:gd name="T40" fmla="*/ 445 w 1300"/>
                  <a:gd name="T41" fmla="*/ 498 h 644"/>
                  <a:gd name="T42" fmla="*/ 301 w 1300"/>
                  <a:gd name="T43" fmla="*/ 644 h 6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300" h="644">
                    <a:moveTo>
                      <a:pt x="301" y="644"/>
                    </a:moveTo>
                    <a:cubicBezTo>
                      <a:pt x="200" y="546"/>
                      <a:pt x="101" y="449"/>
                      <a:pt x="0" y="352"/>
                    </a:cubicBezTo>
                    <a:cubicBezTo>
                      <a:pt x="39" y="313"/>
                      <a:pt x="76" y="276"/>
                      <a:pt x="113" y="239"/>
                    </a:cubicBezTo>
                    <a:cubicBezTo>
                      <a:pt x="148" y="204"/>
                      <a:pt x="183" y="169"/>
                      <a:pt x="218" y="134"/>
                    </a:cubicBezTo>
                    <a:cubicBezTo>
                      <a:pt x="258" y="95"/>
                      <a:pt x="306" y="75"/>
                      <a:pt x="362" y="75"/>
                    </a:cubicBezTo>
                    <a:cubicBezTo>
                      <a:pt x="530" y="75"/>
                      <a:pt x="698" y="75"/>
                      <a:pt x="866" y="75"/>
                    </a:cubicBezTo>
                    <a:cubicBezTo>
                      <a:pt x="889" y="75"/>
                      <a:pt x="911" y="79"/>
                      <a:pt x="921" y="102"/>
                    </a:cubicBezTo>
                    <a:cubicBezTo>
                      <a:pt x="932" y="126"/>
                      <a:pt x="933" y="153"/>
                      <a:pt x="919" y="177"/>
                    </a:cubicBezTo>
                    <a:cubicBezTo>
                      <a:pt x="909" y="195"/>
                      <a:pt x="890" y="200"/>
                      <a:pt x="869" y="200"/>
                    </a:cubicBezTo>
                    <a:cubicBezTo>
                      <a:pt x="786" y="200"/>
                      <a:pt x="703" y="200"/>
                      <a:pt x="620" y="200"/>
                    </a:cubicBezTo>
                    <a:cubicBezTo>
                      <a:pt x="582" y="201"/>
                      <a:pt x="559" y="228"/>
                      <a:pt x="565" y="265"/>
                    </a:cubicBezTo>
                    <a:cubicBezTo>
                      <a:pt x="570" y="290"/>
                      <a:pt x="589" y="308"/>
                      <a:pt x="615" y="308"/>
                    </a:cubicBezTo>
                    <a:cubicBezTo>
                      <a:pt x="700" y="309"/>
                      <a:pt x="785" y="309"/>
                      <a:pt x="869" y="308"/>
                    </a:cubicBezTo>
                    <a:cubicBezTo>
                      <a:pt x="877" y="308"/>
                      <a:pt x="886" y="301"/>
                      <a:pt x="892" y="295"/>
                    </a:cubicBezTo>
                    <a:cubicBezTo>
                      <a:pt x="981" y="207"/>
                      <a:pt x="1069" y="120"/>
                      <a:pt x="1156" y="31"/>
                    </a:cubicBezTo>
                    <a:cubicBezTo>
                      <a:pt x="1186" y="0"/>
                      <a:pt x="1221" y="0"/>
                      <a:pt x="1256" y="7"/>
                    </a:cubicBezTo>
                    <a:cubicBezTo>
                      <a:pt x="1289" y="13"/>
                      <a:pt x="1300" y="52"/>
                      <a:pt x="1279" y="78"/>
                    </a:cubicBezTo>
                    <a:cubicBezTo>
                      <a:pt x="1179" y="207"/>
                      <a:pt x="1079" y="334"/>
                      <a:pt x="979" y="462"/>
                    </a:cubicBezTo>
                    <a:cubicBezTo>
                      <a:pt x="965" y="480"/>
                      <a:pt x="948" y="485"/>
                      <a:pt x="926" y="485"/>
                    </a:cubicBezTo>
                    <a:cubicBezTo>
                      <a:pt x="777" y="485"/>
                      <a:pt x="628" y="485"/>
                      <a:pt x="478" y="485"/>
                    </a:cubicBezTo>
                    <a:cubicBezTo>
                      <a:pt x="465" y="485"/>
                      <a:pt x="455" y="488"/>
                      <a:pt x="445" y="498"/>
                    </a:cubicBezTo>
                    <a:cubicBezTo>
                      <a:pt x="398" y="546"/>
                      <a:pt x="350" y="594"/>
                      <a:pt x="301" y="6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" name="Freeform 80"/>
              <p:cNvSpPr>
                <a:spLocks/>
              </p:cNvSpPr>
              <p:nvPr/>
            </p:nvSpPr>
            <p:spPr bwMode="auto">
              <a:xfrm rot="18900000">
                <a:off x="7542482" y="4315730"/>
                <a:ext cx="217913" cy="217286"/>
              </a:xfrm>
              <a:custGeom>
                <a:avLst/>
                <a:gdLst>
                  <a:gd name="T0" fmla="*/ 183 w 588"/>
                  <a:gd name="T1" fmla="*/ 0 h 586"/>
                  <a:gd name="T2" fmla="*/ 208 w 588"/>
                  <a:gd name="T3" fmla="*/ 15 h 586"/>
                  <a:gd name="T4" fmla="*/ 571 w 588"/>
                  <a:gd name="T5" fmla="*/ 378 h 586"/>
                  <a:gd name="T6" fmla="*/ 571 w 588"/>
                  <a:gd name="T7" fmla="*/ 428 h 586"/>
                  <a:gd name="T8" fmla="*/ 430 w 588"/>
                  <a:gd name="T9" fmla="*/ 570 h 586"/>
                  <a:gd name="T10" fmla="*/ 379 w 588"/>
                  <a:gd name="T11" fmla="*/ 569 h 586"/>
                  <a:gd name="T12" fmla="*/ 17 w 588"/>
                  <a:gd name="T13" fmla="*/ 208 h 586"/>
                  <a:gd name="T14" fmla="*/ 18 w 588"/>
                  <a:gd name="T15" fmla="*/ 155 h 586"/>
                  <a:gd name="T16" fmla="*/ 158 w 588"/>
                  <a:gd name="T17" fmla="*/ 16 h 586"/>
                  <a:gd name="T18" fmla="*/ 183 w 588"/>
                  <a:gd name="T19" fmla="*/ 0 h 5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88" h="586">
                    <a:moveTo>
                      <a:pt x="183" y="0"/>
                    </a:moveTo>
                    <a:cubicBezTo>
                      <a:pt x="193" y="5"/>
                      <a:pt x="202" y="9"/>
                      <a:pt x="208" y="15"/>
                    </a:cubicBezTo>
                    <a:cubicBezTo>
                      <a:pt x="329" y="136"/>
                      <a:pt x="450" y="257"/>
                      <a:pt x="571" y="378"/>
                    </a:cubicBezTo>
                    <a:cubicBezTo>
                      <a:pt x="588" y="395"/>
                      <a:pt x="588" y="411"/>
                      <a:pt x="571" y="428"/>
                    </a:cubicBezTo>
                    <a:cubicBezTo>
                      <a:pt x="524" y="476"/>
                      <a:pt x="477" y="523"/>
                      <a:pt x="430" y="570"/>
                    </a:cubicBezTo>
                    <a:cubicBezTo>
                      <a:pt x="413" y="586"/>
                      <a:pt x="396" y="586"/>
                      <a:pt x="379" y="569"/>
                    </a:cubicBezTo>
                    <a:cubicBezTo>
                      <a:pt x="258" y="449"/>
                      <a:pt x="138" y="328"/>
                      <a:pt x="17" y="208"/>
                    </a:cubicBezTo>
                    <a:cubicBezTo>
                      <a:pt x="0" y="190"/>
                      <a:pt x="0" y="173"/>
                      <a:pt x="18" y="155"/>
                    </a:cubicBezTo>
                    <a:cubicBezTo>
                      <a:pt x="64" y="109"/>
                      <a:pt x="111" y="62"/>
                      <a:pt x="158" y="16"/>
                    </a:cubicBezTo>
                    <a:cubicBezTo>
                      <a:pt x="164" y="9"/>
                      <a:pt x="174" y="6"/>
                      <a:pt x="18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</p:grpSp>
      <p:sp>
        <p:nvSpPr>
          <p:cNvPr id="15" name="Inhalt 1"/>
          <p:cNvSpPr>
            <a:spLocks noGrp="1"/>
          </p:cNvSpPr>
          <p:nvPr>
            <p:ph sz="half" idx="4294967295"/>
          </p:nvPr>
        </p:nvSpPr>
        <p:spPr bwMode="gray">
          <a:xfrm>
            <a:off x="14153" y="1032057"/>
            <a:ext cx="4258302" cy="5183307"/>
          </a:xfrm>
          <a:prstGeom prst="rect">
            <a:avLst/>
          </a:prstGeom>
          <a:noFill/>
        </p:spPr>
        <p:txBody>
          <a:bodyPr/>
          <a:lstStyle/>
          <a:p>
            <a:pPr marL="928688" lvl="4" indent="-285750" algn="just" defTabSz="436563">
              <a:lnSpc>
                <a:spcPct val="90000"/>
              </a:lnSpc>
              <a:buClr>
                <a:srgbClr val="B71234"/>
              </a:buClr>
              <a:buFont typeface="Courier New" panose="02070309020205020404" pitchFamily="49" charset="0"/>
              <a:buChar char="o"/>
              <a:defRPr/>
            </a:pPr>
            <a:endParaRPr lang="es-ES" altLang="en-US" sz="1400" dirty="0">
              <a:solidFill>
                <a:schemeClr val="bg1">
                  <a:lumMod val="50000"/>
                </a:schemeClr>
              </a:solidFill>
              <a:latin typeface="Tahoma" pitchFamily="34" charset="0"/>
              <a:cs typeface="Arial" charset="0"/>
            </a:endParaRPr>
          </a:p>
          <a:p>
            <a:pPr marL="928688" lvl="4" indent="-285750" defTabSz="436563">
              <a:lnSpc>
                <a:spcPct val="90000"/>
              </a:lnSpc>
              <a:buClr>
                <a:srgbClr val="B71234"/>
              </a:buClr>
              <a:buFont typeface="Courier New" panose="02070309020205020404" pitchFamily="49" charset="0"/>
              <a:buChar char="o"/>
              <a:defRPr/>
            </a:pPr>
            <a:endParaRPr lang="es-ES" altLang="en-US" sz="1400" dirty="0">
              <a:solidFill>
                <a:schemeClr val="bg1">
                  <a:lumMod val="50000"/>
                </a:schemeClr>
              </a:solidFill>
              <a:latin typeface="Tahoma" pitchFamily="34" charset="0"/>
              <a:cs typeface="Arial" charset="0"/>
            </a:endParaRPr>
          </a:p>
          <a:p>
            <a:pPr marL="928688" lvl="4" indent="-285750" defTabSz="436563">
              <a:lnSpc>
                <a:spcPct val="90000"/>
              </a:lnSpc>
              <a:buClr>
                <a:srgbClr val="B71234"/>
              </a:buClr>
              <a:buFont typeface="Courier New" panose="02070309020205020404" pitchFamily="49" charset="0"/>
              <a:buChar char="o"/>
              <a:defRPr/>
            </a:pPr>
            <a:endParaRPr lang="es-ES" altLang="en-US" sz="1400" dirty="0">
              <a:solidFill>
                <a:schemeClr val="bg1">
                  <a:lumMod val="50000"/>
                </a:schemeClr>
              </a:solidFill>
              <a:latin typeface="Tahoma" pitchFamily="34" charset="0"/>
              <a:cs typeface="Arial" charset="0"/>
            </a:endParaRPr>
          </a:p>
          <a:p>
            <a:pPr marL="928688" lvl="4" indent="-285750" defTabSz="436563">
              <a:lnSpc>
                <a:spcPct val="90000"/>
              </a:lnSpc>
              <a:buClr>
                <a:srgbClr val="B71234"/>
              </a:buClr>
              <a:buFont typeface="Courier New" panose="02070309020205020404" pitchFamily="49" charset="0"/>
              <a:buChar char="o"/>
              <a:defRPr/>
            </a:pPr>
            <a:endParaRPr lang="es-ES" altLang="en-US" sz="1400" dirty="0">
              <a:solidFill>
                <a:schemeClr val="bg1">
                  <a:lumMod val="50000"/>
                </a:schemeClr>
              </a:solidFill>
              <a:latin typeface="Tahoma" pitchFamily="34" charset="0"/>
              <a:cs typeface="Arial" charset="0"/>
            </a:endParaRPr>
          </a:p>
        </p:txBody>
      </p:sp>
      <p:pic>
        <p:nvPicPr>
          <p:cNvPr id="24" name="Marcador de contenido 6">
            <a:extLst>
              <a:ext uri="{FF2B5EF4-FFF2-40B4-BE49-F238E27FC236}">
                <a16:creationId xmlns:a16="http://schemas.microsoft.com/office/drawing/2014/main" xmlns="" id="{7F6BFCA7-CD98-4E66-ABD0-A3284D8AD1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13489" y="1601788"/>
            <a:ext cx="8145597" cy="4535487"/>
          </a:xfrm>
        </p:spPr>
      </p:pic>
    </p:spTree>
    <p:extLst>
      <p:ext uri="{BB962C8B-B14F-4D97-AF65-F5344CB8AC3E}">
        <p14:creationId xmlns:p14="http://schemas.microsoft.com/office/powerpoint/2010/main" xmlns="" val="352262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 country meeting">
  <a:themeElements>
    <a:clrScheme name="Custom 168">
      <a:dk1>
        <a:srgbClr val="616365"/>
      </a:dk1>
      <a:lt1>
        <a:sysClr val="window" lastClr="FFFFFF"/>
      </a:lt1>
      <a:dk2>
        <a:srgbClr val="A0A1A3"/>
      </a:dk2>
      <a:lt2>
        <a:srgbClr val="818284"/>
      </a:lt2>
      <a:accent1>
        <a:srgbClr val="DFE0E0"/>
      </a:accent1>
      <a:accent2>
        <a:srgbClr val="B71234"/>
      </a:accent2>
      <a:accent3>
        <a:srgbClr val="616365"/>
      </a:accent3>
      <a:accent4>
        <a:srgbClr val="009AA6"/>
      </a:accent4>
      <a:accent5>
        <a:srgbClr val="7AB800"/>
      </a:accent5>
      <a:accent6>
        <a:srgbClr val="6E2585"/>
      </a:accent6>
      <a:hlink>
        <a:srgbClr val="616365"/>
      </a:hlink>
      <a:folHlink>
        <a:srgbClr val="616365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.xml"/></Relationships>
</file>

<file path=customXml/_rels/item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.xml"/></Relationships>
</file>

<file path=customXml/_rels/item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.xml"/></Relationships>
</file>

<file path=customXml/_rels/item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.xml"/></Relationships>
</file>

<file path=customXml/_rels/item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.xml"/></Relationships>
</file>

<file path=customXml/_rels/item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.xml"/></Relationships>
</file>

<file path=customXml/_rels/item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ShapeData xmlns="http://firmglobal.com/Confirmit/reporting/powerpoint/09-09-2009" xmlns:i="http://www.w3.org/2001/XMLSchema-instance" i:type="PageTitleData">
  <PowerPointShapeId>19d1f56d-e564-4ef9-8d24-53f7265cab74</PowerPointShapeId>
  <ReportId>d7462fef-0266-4b85-9d5c-7818c36d4155</ReportId>
  <OriginMode>View</OriginMode>
  <Name>_Markel_2017_Associate_Engagement_Survey_NVG_v173__Results_Sorting_Tool__Page_Title_1</Name>
  <PageId>e98ad58b-685a-43a4-90b6-caa4e49fa6a2</PageId>
  <IsUpdatable>true</IsUpdatable>
  <UpdatingMode>PreserveFormatting</UpdatingMode>
  <Origin>Page</Origin>
  <SerializedDynamicReportState>&lt;?xml version="1.0" encoding="utf-16"?&gt;&lt;DynamicReportState xmlns:xsi="http://www.w3.org/2001/XMLSchema-instance" xmlns:xsd="http://www.w3.org/2001/XMLSchema" B="p3085273020"&gt;&lt;Arguments&gt;&lt;Arguments&gt;&lt;Argument Key="DEMOGR"&gt;&lt;Argument xsi:type="ParameterValueResponse" ValueId="00000000-0000-0000-0000-000000000000" IsIterator="false" Type="String" StringKeyValue="Orgcode" StringValue="Orgcode" NumericValue="-79228162514264337593543950335" DateValue="0001-01-01T00:00:00" /&gt;&lt;/Argument&gt;&lt;Argument Key="RST_PAGED"&gt;&lt;Argument xsi:type="ParameterValueResponse" ValueId="00000000-0000-0000-0000-000000000000" IsIterator="false" Type="String" StringKeyValue="7.0" StringValue="Top 10 Most Unfavorable" NumericValue="-79228162514264337593543950335" DateValue="0001-01-01T00:00:00" /&gt;&lt;/Argument&gt;&lt;Argument Key="SORTBY"&gt;&lt;Argument xsi:type="ParameterValueResponse" ValueId="00000000-0000-0000-0000-000000000000" IsIterator="false" Type="String" StringKeyValue="NONE" StringValue="NONE" NumericValue="-79228162514264337593543950335" DateValue="0001-01-01T00:00:00" /&gt;&lt;/Argument&gt;&lt;Argument Key="LAST_VISITED_PAGE"&gt;&lt;Argument xsi:type="ParameterValueResponse" ValueId="00000000-0000-0000-0000-000000000000" IsIterator="false" Type="String" StringKeyValue="sorting_tool" StringValue="sorting_tool" NumericValue="-79228162514264337593543950335" DateValue="0001-01-01T00:00:00" /&gt;&lt;/Argument&gt;&lt;Argument Key="REPORT_BASE_TOP"&gt;&lt;Argument xsi:type="ParameterValueResponse" ValueId="00000000-0000-0000-0000-000000000000" IsIterator="false" Type="String" StringKeyValue="3732" StringValue="3732" NumericValue="-79228162514264337593543950335" DateValue="0001-01-01T00:00:00" /&gt;&lt;/Argument&gt;&lt;Argument Key="DATA"&gt;&lt;Argument xsi:type="ParameterValueResponse" ValueId="00000000-0000-0000-0000-000000000000" IsIterator="false" Type="String" StringKeyValue="fav" StringValue="fav" NumericValue="-79228162514264337593543950335" DateValue="0001-01-01T00:00:00" /&gt;&lt;/Argument&gt;&lt;Argument Key="ROLE"&gt;&lt;Argument xsi:type="ParameterValueResponse" ValueId="00000000-0000-0000-0000-000000000000" IsIterator="false" Type="String" StringKeyValue="HGU" StringValue="Hay Group User" NumericValue="-79228162514264337593543950335" DateValue="0001-01-01T00:00:00" /&gt;&lt;/Argument&gt;&lt;Argument Key="WIDGET"&gt;&lt;Argument xsi:type="ParameterValueResponse" ValueId="00000000-0000-0000-0000-000000000000" IsIterator="false" Type="String" StringKeyValue="2" StringValue="2" NumericValue="-79228162514264337593543950335" DateValue="0001-01-01T00:00:00" /&gt;&lt;/Argument&gt;&lt;Argument Key="RST"&gt;&lt;Argument xsi:type="ParameterValueResponse" ValueId="00000000-0000-0000-0000-000000000000" IsIterator="false" Type="String" StringKeyValue="1" StringValue="1" NumericValue="-79228162514264337593543950335" DateValue="0001-01-01T00:00:00" /&gt;&lt;/Argument&gt;&lt;Argument Key="THEME"&gt;&lt;Argument xsi:type="ParameterValueResponse" ValueId="00000000-0000-0000-0000-000000000000" IsIterator="false" Type="String" StringKeyValue="0" StringValue="0" NumericValue="-79228162514264337593543950335" DateValue="0001-01-01T00:00:00" /&gt;&lt;/Argument&gt;&lt;Argument Key="INTERNAL_BENCHMARK_DATA"&gt;&lt;Argument xsi:type="ParameterValueResponse" ValueId="00000000-0000-0000-0000-000000000000" IsIterator="false" Type="String" StringKeyValue="1" StringValue="1" NumericValue="-79228162514264337593543950335" DateValue="0001-01-01T00:00:00" /&gt;&lt;/Argument&gt;&lt;Argument Key="COMPARATORS_EXTERNAL"&gt;&lt;Argument xsi:type="ParameterValueCollection" ValueId="00000000-0000-0000-0000-000000000000" IsIterator="false"&gt;&lt;Values&gt;&lt;ParameterValue xsi:type="ParameterValueResponse" ValueId="00000000-0000-0000-0000-000000000000" IsIterator="false" Type="String" StringKeyValue="norm1" StringValue="norm1" NumericValue="-79228162514264337593543950335" DateValue="0001-01-01T00:00:00" /&gt;&lt;ParameterValue xsi:type="ParameterValueResponse" ValueId="00000000-0000-0000-0000-000000000000" IsIterator="false" Type="String" StringKeyValue="norm2" StringValue="norm2" NumericValue="-79228162514264337593543950335" DateValue="0001-01-01T00:00:00" /&gt;&lt;/Values&gt;&lt;/Argument&gt;&lt;/Argument&gt;&lt;Argument Key="COMPARATORS_INTERNAL"&gt;&lt;Argument xsi:type="ParameterValueCollection" ValueId="00000000-0000-0000-0000-000000000000" IsIterator="false"&gt;&lt;Values&gt;&lt;ParameterValue xsi:type="ParameterValueResponse" ValueId="00000000-0000-0000-0000-000000000000" IsIterator="false" Type="String" StringKeyValue="001" StringValue="001" NumericValue="-79228162514264337593543950335" DateValue="0001-01-01T00:00:00" /&gt;&lt;ParameterValue xsi:type="ParameterValueResponse" ValueId="00000000-0000-0000-0000-000000000000" IsIterator="false" Type="String" StringKeyValue="101" StringValue="101" NumericValue="-79228162514264337593543950335" DateValue="0001-01-01T00:00:00" /&gt;&lt;/Values&gt;&lt;/Argument&gt;&lt;/Argument&gt;&lt;Argument Key="DEMOGR_PAGED"&gt;&lt;Argument xsi:type="ParameterValueResponse" ValueId="00000000-0000-0000-0000-000000000000" IsIterator="false" Type="String" StringKeyValue="Orgcode" StringValue="Orgcode" NumericValue="-79228162514264337593543950335" DateValue="0001-01-01T00:00:00" /&gt;&lt;/Argument&gt;&lt;Argument Key="RUNONCE"&gt;&lt;Argument xsi:type="ParameterValueResponse" ValueId="00000000-0000-0000-0000-000000000000" IsIterator="false" Type="String" StringKeyValue="1" StringValue="1" NumericValue="-79228162514264337593543950335" DateValue="0001-01-01T00:00:00" /&gt;&lt;/Argument&gt;&lt;Argument Key="ITEM2"&gt;&lt;Argument xsi:type="ParameterValueResponse" ValueId="00000000-0000-0000-0000-000000000000" IsIterator="false" Type="String" StringKeyValue="QS02" StringValue="QS02" NumericValue="-79228162514264337593543950335" DateValue="0001-01-01T00:00:00" /&gt;&lt;/Argument&gt;&lt;Argument Key="ITEM_WITH_ENPS"&gt;&lt;Argument xsi:type="ParameterValueResponse" ValueId="00000000-0000-0000-0000-000000000000" IsIterator="false" Type="String" StringKeyValue="QS01" StringValue="QS01" NumericValue="-79228162514264337593543950335" DateValue="0001-01-01T00:00:00" /&gt;&lt;/Argument&gt;&lt;Argument Key="INIT"&gt;&lt;Argument xsi:type="ParameterValueResponse" ValueId="00000000-0000-0000-0000-000000000000" IsIterator="false" Type="String" StringKeyValue="1" StringValue="1" NumericValue="-79228162514264337593543950335" DateValue="0001-01-01T00:00:00" /&gt;&lt;/Argument&gt;&lt;Argument Key="ITEM"&gt;&lt;Argument xsi:type="ParameterValueResponse" ValueId="00000000-0000-0000-0000-000000000000" IsIterator="false" Type="String" StringKeyValue="QS01" StringValue="QS01" NumericValue="-79228162514264337593543950335" DateValue="0001-01-01T00:00:00" /&gt;&lt;/Argument&gt;&lt;/Arguments&gt;&lt;/Arguments&gt;&lt;D&gt;&lt;Filters /&gt;&lt;/D&gt;&lt;P&gt;&lt;CurrentHierarchyNodes Id="3732" IsLeaf="false" HasChildren="true"&gt;&lt;Level TableName="Markel 2017" /&gt;&lt;/CurrentHierarchyNodes&gt;&lt;NodeType&gt;HierarchyNode&lt;/NodeType&gt;&lt;FormId&gt;Orgcode&lt;/FormId&gt;&lt;/P&gt;&lt;O&gt;&lt;CurrentHierarchyNodes Id="3732" IsLeaf="false" HasChildren="true"&gt;&lt;Level TableName="Markel 2017" /&gt;&lt;/CurrentHierarchyNodes&gt;&lt;NodeType&gt;HierarchyNode&lt;/NodeType&gt;&lt;FormId&gt;Orgcode&lt;/FormId&gt;&lt;/O&gt;&lt;ActiveExtendedFilterIds xsi:nil="true" /&gt;&lt;ActiveExtendedFilters xsi:nil="true" /&gt;&lt;pageContext&gt;AAEAAAD/////AQAAAAAAAAAMAgAAAGJGaXJtZ2xvYmFsLkNvbmZpcm1pdC5SZXBvcnRpbmcsIFZlcnNpb249MTguMC4wLjAsIEN1bHR1cmU9bmV1dHJhbCwgUHVibGljS2V5VG9rZW49ODEzNDQ1MGU1YTA1YzBjMQUBAAAAX0Zpcm1nbG9iYWwuQ29uZmlybWl0LlJlcG9ydGluZy5EeW5hbWljVmlld01vZGUuRHluYW1pY1JlcG9ydFN0YXRlK1NlcmlhbGl6YWJsZVNjcmlwdFBhZ2VDb250ZXh0AgAAABFfdmFsaWRhdGlvbkVycm9ycwZfaXRlbXMGA8sBU3lzdGVtLlR1cGxlYDJbW1N5c3RlbS5PYmplY3QsIG1zY29ybGliLCBWZXJzaW9uPTQuMC4wLjAsIEN1bHR1cmU9bmV1dHJhbCwgUHVibGljS2V5VG9rZW49Yjc3YTVjNTYxOTM0ZTA4OV0sW1N5c3RlbS5PYmplY3QsIG1zY29ybGliLCBWZXJzaW9uPTQuMC4wLjAsIEN1bHR1cmU9bmV1dHJhbCwgUHVibGljS2V5VG9rZW49Yjc3YTVjNTYxOTM0ZTA4OV1dW10CAAAACQMAAAAJBAAAABEDAAAAAAAAAAcEAAAAAAEAAAADAAAAA8kBU3lzdGVtLlR1cGxlYDJbW1N5c3RlbS5PYmplY3QsIG1zY29ybGliLCBWZXJzaW9uPTQuMC4wLjAsIEN1bHR1cmU9bmV1dHJhbCwgUHVibGljS2V5VG9rZW49Yjc3YTVjNTYxOTM0ZTA4OV0sW1N5c3RlbS5PYmplY3QsIG1zY29ybGliLCBWZXJzaW9uPTQuMC4wLjAsIEN1bHR1cmU9bmV1dHJhbCwgUHVibGljS2V5VG9rZW49Yjc3YTVjNTYxOTM0ZTA4OV1dCQUAAAAJBgAAAAkHAAAABAUAAADJAVN5c3RlbS5UdXBsZWAyW1tTeXN0ZW0uT2JqZWN0LCBtc2NvcmxpYiwgVmVyc2lvbj00LjAuMC4wLCBDdWx0dXJlPW5ldXRyYWwsIFB1YmxpY0tleVRva2VuPWI3N2E1YzU2MTkzNGUwODldLFtTeXN0ZW0uT2JqZWN0LCBtc2NvcmxpYiwgVmVyc2lvbj00LjAuMC4wLCBDdWx0dXJlPW5ldXRyYWwsIFB1YmxpY0tleVRva2VuPWI3N2E1YzU2MTkzNGUwODldXQIAAAAHbV9JdGVtMQdtX0l0ZW0yAgIGCAAAAA5mbGFnX3Nob3dfaGVscAYJAAAAATEBBgAAAAUAAAAGCgAAAAppbm5lcl9wYXRoBgsAAAASUmVzdWx0c1NvcnRpbmdUb29sAQcAAAAFAAAABgwAAAAEcGF0aAYNAAAANFlvdSBhcmUgaGVyZTogRXhwbG9yZSBSZXN1bHRzID4gUmVzdWx0cyBTb3J0aW5nIFRvb2wL&lt;/pageContext&gt;&lt;EnduserFilterTitle /&gt;&lt;/DynamicReportState&gt;</SerializedDynamicReportState>
  <OverrideDynamicReportState>false</OverrideDynamicReportState>
  <PageTitleId>257ed567-6b91-45ad-b69e-0a7cbcb1518a</PageTitleId>
</ShapeData>
</file>

<file path=customXml/item10.xml><?xml version="1.0" encoding="utf-8"?>
<SlideLayoutData xmlns:i="http://www.w3.org/2001/XMLSchema-instance" xmlns="http://firmglobal.com/Confirmit/reporting/powerpoint/09-09-2009">
  <SerializedThumbnailImagePng>iVBORw0KGgoAAAANSUhEUgAAAeAAAAFoCAYAAACPNyggAAAAAXNSR0IArs4c6QAAAARnQU1BAACxjwv8YQUAAAAJcEhZcwAADsMAAA7DAcdvqGQAADvXSURBVHhe7Z1vzG1VfedvbVUEqkhFqlRFS/9SK7ZY9Yrlgko7bzpNkyadaSYhaXIzSTMhk9Skr4bMTI2ZWOsDlCsgSBWwrTTRzItbqqFXTTMmEnvhAsrlItS0olB1zBUrNXT2rO/ae+3nt9dZa599nrP3OXvv5/NNPvees9f/fdbz+5619j7nHCgQQgghtHFhwAghhNAWhAEjhBBCWxAGjBBCCG1BGDBCCCG0BWHACCGE0BaEASOEEEJbEAaMEEIIbUEYMEIIIbQFYcAIIYTQFoQBI4QQQlsQBowQQghtQRgwQgghtAVhwAghhNAWhAEjhBBCW9CBHz/yYHHujSeKH/tTAID58jLHi6+7v3jtLQ8XV919qrjyL+fPOx2H/uLR4mUuxp9zwwP+HKTOTT88ULzwhn8q/vCm9xbFh88t/vW2iybFv915QfH0e68sPvXWO4q/veJmx02DcezQzcVnr7qlOHDuDSeKH73+QYf+BwCYJy/aeaA4908fLA45U7r8L04Vb98nXPnxx4pfufOkH//Z16XPTT88UBy47mvFHxx5T1Hcdnbxg1tfPSmKO84r/vl/vr34m0s/WvztZc4oL/vgYBxz9R+78qbigN65+JN33QMAALPkbMeLPnB/8WZnRFc4A77szx8t3r6PeNfHTxU/feuXihf8yf3J89MP9xcHdv6p+IMb/6gobj27+NcPvXpS/L+Pnlc87Qz4nks/UtzrTPLey44Mhkz4M++4GQMGgPnzQmc8P3Pbl4p3OiNKGdTc+VXHO9zYzz/yYHHGYCaMAXcFAwaAfcEZbuV73o0PFlfuU/MNHPrLR4uDHztZnPWBB4qzd9Lnaj0w4K5gwAAwe8LWs66B7set5xjtAGgnQDsCqfO1HhhwVzBgAJg9MprXfejhfbv1HKOt6CvcSlg33+qNSeqc7R0MuCsYMADMGq1+z9y5v3jrXSeLQ7ojODKj/Yq24n/+w0PckIUBdwUDBoBZo9Xvhbc87G8+ShlR35SrS33sp/wM7hXO9HUslTeg/Oqf0Od1U3n65lddO2pLq+Aze70WjAF3BQMGgNmi1e9Zzlz86teZXMqI+kDXlC93ZiYDldn+0kcfKX7WrS5/zvHL7rFW3mrfXnvWYx17h0P5X33zQ8VrbnnIX6fWMVv/UKi/F9/+peKFvW5DY8BdwYABYLboozY/cdNDK69+l61YA8F4dW1Zj3Vj00vdilJ3XFt0TCarvConQ1aZN7s3Bq/44IM+j1bq4owPPFD8/Ie/XLzr7sf8KjVus09Uv8b6kuvLNyqpc7g6GHBXMGAAmC0yNq1AtcWbMqAcl32s2kZ2BNNspDtkXDJ2PdYNXi927clAdb1Zbeu5Pubzgj857lfiv/BnX/Z1ynjf4oxXK96zXF77eVyVkRFqRaptc90oJbNWG3Ef+kJjuMj1X30P/VgPDLgrGzHgM/7j/ygOHDhQ8/w3/3vSRpD2wxddWqed+V9uI22maWdd+9eNtOed+8p9kSYjfOl/v6eRdsZ5F9TG86brjyXTZJKv+1+fXkjTcZnxm29ollN7Mi8ZZ6ovP3Xrl7yJ/uqRzzTSfsilyZi96VblnnfBz9Tjev777y9efuMJ3+ayNxDKozcLuqa7qlmrjFbiOl/qT2h/72DAXRnUgF/w6/85eRwAYGhkihfduvrNVzKyn77tS8WP/PFxX4cM8jVutaot5Le5lbH45Tse8d8m9QJnklrFKk9o98xqO/mVH3zI5/13f/WY68NjxevdCvgcF2OVppWxLROQCYfHSldexWaZahiHto3D6rw03VO+nUs+8mW/2k+t2Jeha9E/ppuxXN9tf/YGBtyVQQ3YTiYAgE2i7edLPrL69rNMTddyw9aw3xJ2j/V52Rdf74zRocf+edSmjumuYhnhu+4+VVx192PFG10fznMrWdWhVWbKeANxzFTe8DldGazGIjPWG4CfdX3U9W3Fbl3D/WH3huG1N7s3HCuOV2jMF7o3GTpntv29gQF3BQMGgNkh05RRamW46oowNuC4XhEfF1o96mYrXRv+dbfqVV0yyGDeqTJi2ddByoTVpupXnNbPCb7IGXmoV8eVLvP8yQ897Psfj2kZKvMGt0LHgPedAX+1uMf/JPH3i+vvSqUv5/K7TprnJ4vrv6X6vlP8vsmzSr7NEcZe6dRXE3majG8MAONDxqQt4lVXv6LNgNtQm1qZ/poz3ze41eqPOlOUSabyCuUXuu4q41u2OhbKoy3vVNo6Bqw3KW/9WBlbcm8wuoMBd2X714Dv+Y73Hq8OBtTgrm8Ujy2US5hS13wb5vdPqf1dPfYFa64RIx0DwBiR8enmp72uBlc14GD4+oF/bT/77WZ3LJdXZnnBBx/0eXXHtbaXtY2stGUmnGMdAxZ6s6Kt8vWvA2PAXRnUgLtQmtB3inuq/1cykqQpJRilea3YPgYM0BmZ0S/+2Zc3ZsBq71U3P+RvuNJHenQHc2ykMlcZ88tvdMbrVsq6qUqmp9XnO+9+rHjLnSf9ruFeTXhdA1Y53WymelL1dwcD7sqWDbjagv3WN4rLq5XwPfek8mWYgwFr7Mn0CAwYoBPlt1/dX/zKHXv77ue9GvAr3YpWN11d6sxVZbWSVF/CilfG698UOONVPpmv+qf2dGOV/g+X7fZiwn0YsG7sats27wYG3JWtbkFf/oXvyz2qrVdjxom8C9it60qleUem1DWfYaWt4QRx+YU3CIk+tY670xjC41K5Pq8ztrBbofPVrCf3BiC6xu2Vu9bfzOv71fIGa93XCOaLrmHu9QYssRcDLk3/geLgXSf93c8yWhmojumzvG/4SLni1fVhGa/SX3HkQZ/2C7fvrtRlwJd97GTxEld2VRPuw4B11zgr4H1xE9aiAZZBtePNWIMYcMowKnV6Y9BS3rbTuwF/v3jMmG9Q05TWHduuAZeXC2JFr1tqjEZl/yuC0UZ67NR3Ega8/jhg3uhGJX0U6HJ9+UXCaJaxFwMWMi59raS+6UomrM/r6samYLzqz+ud2b7sTx/0q0wZrHj++4/7bWuVU8zUClnb0bo7WnV2NeF1DVhvDLR61+7Bel/IgQF3ZXsGnFrdVEG782qm67Zsx3xhVRW3nzseU6/KGkYQ2nFKtd/VNFrH4GTqCTsLNu+6YxP1+JysgdbH6/ZCvxbfTOXz2mMOa+A9jwPmjQz4/Bv3dge02KsBCxmrPnr0Zmeg2l6W+WolfrEzXr0pCMYbl9MXesg8ZcKhD/q6yvCZ4y4mvK4Bq79qU3Ut+2hUOxhwV7ZmwMEkGiuhenVjV6Ut9GrAVduNPFHeVrNs63sqrUudhtYxxEZXtVfXve7YSoLJNV8zEZ/LFoKxhr6EcSXaX3wj0c84YN7IsHQ9dhsGLNS+rv++zMVUXffVMRmv3hjEeS26cathwu5/XRvW3dFdtoXXNWCt2PVmQaa/3keRMOCubOkacN6s8kE+QZ8GHPK0qsVgkm3sUo7LGuWKhtF1rJ7IgNcdW0U5hnS+xfFFxFvSYRxtux7xmHsaB8wbGaBWoX0bsOqVkeq4/98999ebTZ6AtnBluCrTdTWpMvpx/HglrJ9SVJrabVsJ92HA+l9fl4kBz8CAs8TBOKUuxtTVlLrk69KntuCebGOXrRrwumOraDPgxR2N8CYrozCOVQy4p3HAvAkGvFcjShmwfp1IN0zp931/8fYv++91/slbH67bW+VmqTa0a7hgwu7/g3c5Y7yh/JnDXFsYcD/M3oDLQL5MLaupQJ8GvMRAl7Kk/FYNeN2xVbQZcHN8oV+V7BiDiYa+rGLAPY0D5k0fK2D9GINWuapPxiZD1vVcfXzo1+4ub6rSY23Z6tru+l9eUSIDzq2E9f9LXIyOV+ZaYWvMz3v/cf8Thhjwesx8Czq//RxofjwpncfT1ZQ65Vver3bayqfSNmjAa4+tJLxxWrw8ENXfYpQL13VD3sR5yF4DXnMcMG9kRvolonUM+GfdSvdH3n+//4EDfTmFzFYG/KY7Hile50xOhqy8+tF83bikNs9cy7RK7H0zsQlrPAc/drI418VqpemNQVh9n3fjg/5Nh374YS8fvRIqp2/lWv/H+THgrmz+Jqy2FU8gBOVlgTYZvFsMeEm+emUem0FYtSVMwpIuH9pxSpnnkjpruo7VExvw+mMTdR2plbwUm2rUr93yTvW5yJyf0C/JHO9jHDBv1r0LOqCviZQBymDf6Va9F3+4/LECmd+PuNWmbrAKP8r/07eWW9Zqe6/b0SrnV8DG/NSWPqL0rsqE9bOBMso3fvTL/rPE6uPbnCnrDmYZtf5f9feAA/qYlK43q13ugp6lAYdgu3x7OQTa9puxwoqoVGnqKVPaW76mOmyJt5aPTbJqv7NhdB2Dyduoe92xhdck/ZnjZh9Cv1pk+1YbdkaNNy6rjCN1HmDuyAQVz/b6OWChcjJwmav+18eKXvSB6ks+qnZkjr/ijmt1/M6PP+YeP+LT9roSVt164/CS6040jPz5MmHzu8ahb0KGu9cVb4zqetMdJ10/+BzwPA04uYrL0HFFU29TSj5Qp02pa76keawYwBsrPalhIIGqnRXq7j6GnPGsN7ZgwNe7d8mNetrGZ+XbCgaa6XMtl17Nl8Xdkq7jwID3IzIybaNqJRiua66DboLSSliGG7cjY3yjW4XKBLUdrS+y0LXjvRiYjFurav3w/4tdLA7by6pLJqwbv9Zd1behrXdtYWuVn+pfdzDgrmzhGjBMlV0DTqf3TvUmrPVyBUCEDOtst4oLX4aRMptV0Mrztbc87K8Jq+6wwpU5yiT1+V39spFMWD+G/5qbZdbH/Uoy7ptF5WXi1qy1jf3jRx70fbdfwiHz1w1WYRU8BDJg3eUdbj7bOxhwVwY1YJgXgxhw5nrx7op4g4YPs0FGpu813usdwRYZq66N6mNAMsSX3XjCf1ezba/cjn6keNfHy5u19POCMmAZrM1nkbHKVJUn3EWtXUN9K5aO64Yo5dFXVeqarLa7+3hDkUPnSm80WAFjwDBChlkBJ7aTrZLb2wDtaBWnG6P6MGBxyJmwtrRlxNpyflG0utU1W60ew6pb14WX/bCBTPeCD5Z3LofVtAzYm67r/0/d+nBxuWvzYlev2r3iL9N96wttb+satPqR6m93MOCusAUNnRlyC7qsu6lO34YGkEAmoq+j7MuAha4ny1hf+6Hy937Vjl3hnvmBciX86pvLj0BpO1pf3qE7pkMen8+YtwxaP+T/lrse9V9dGQw4fLZXdzhrVd3XjVY5VH8/X0MpMOCubPYmLACADaDt3/pGrMhs1kGrW20Fy6S0yn6pi5kyzNCurufq+u+b7ix/flDtv84Ztoz2LGfQ+gyvDDqsjFVW9ch8ww/yy8S1Df3SG0540++z/zn0hqGfG7AEBtwVDBgAZomuA+uO4r7vHJYJ67PBuuP5jbrW64zV3kilFa6uAWv7WJ/NveqvHit+rvoMsbadL/rQl/xne8Pd0sGEtRKW2b7qpoeKVxypflGp577n0E6Bf6Pg+mHP4d7AgLuCAQPALPHXgW972G8Fp0xnHXRN+NedseqmJa1Yw7axN1S38tbqW8/1jVn6GJMM7rwby6+slBHrR/h/zqVptWz7q2u9+i1h5R/yhqsYvUnRKryfr9TEgLsyqAH/8EWXehMWzzv3lfXxs6796/o4acOmCZsmSNsfaZoHNk3zZL+mven6Y7XZnHHeBb2kveWGY36FLUP9oai9M//bX9fXhF/wsmY59VNmq2+zen6Upjo3seVs0ZuJt971qH/zYFfyewcD7sqgBgwAsE10I5O+3emKgVaT2iJ+050ny6+FvKP8Ao2zTPsyYK2CtVoOP/Cg1XK4EevyPz9VvN6thnXHs26C0rd3pdoZEl2rVh/Vt9Dv9cCAu4IBA8BskanoizHCDxoMgd+Ovru8zqubp8JNWeFGLf2Ag9q/tPr4kt4UaNWsLWqVlwFqy3noO51T6Cavy13buuGrjx+TKMGAu4IBA8Bs0WpU26qXVT9YkDKhPtA1VK2C9fEkma6QGftrwC5Nd0PrWrR+PEHXh/VFHvqc8NCf7V2Grk+r3/2tfgUG3BUMGABmjcxFdx0P+TWOQiasm6tedfND/uYsXeOVwYVrujJh5dFzocc6FtezKco+POpvDlv/yzcsGHBXMGAAmDXaCtZ279uc4Qy9zavVroxeyGBTebwBb2G7OUZ91A889Lv6FRhwVzBgAJg9Mhl9NeWQ14KnhrbE+1/9Cgy4KxgwAMwerYC1Ej6oa8GZlel+QqtfbZf388UbMRhwVzBgANgXyGxe8cGHBr8WPHZ01/bb/7z8ic/1v/c5BQbcFQwYAPYN+lyuVn772YS1Da+vu+z/2m8AA+4KBgwA+wat+MJW9LY/ArQNZL4X366vwBzKfAUG3JXagM+9QQb8YGnCAAAz5YwPPFCcf0Rb0fqZP7cS3idc4cz34MdOFWddp2/rSp+bfnigOHDd14o/OPKeorjt7OIHt756UhR3nFf8szPgv7n0o84gb/ImORTHXP3HrrypOPDjRx4szr3xRKGVMADAXNGPDpy9U94V/Wt3P+Y/OjR3dMezUJzXF4HoHKTOTT88ULzwhn8q/vCm9xbFh88t/vW2iybFv915QfH0e68sPvXWO4q/veJmhzPhgTh26Obis1fdUhyofgMdIYQQQhsUBowQQghtQRgwQgghtAVhwAghhNAWhAEjhBBCWxAGjBBCCG1BgxvwJZdcUhw4cMBz9dVXV0eL4vbbb6+Pk7a3tEOHDlUpRXHs2DHSZpr2xBNPNNIuvPDCKoW0OadJNk1Ykba5tKE0eCvXXntt9QghhBBCQZuxeYQQQmhiGnolvGUDPlocPnCw2DlVPR2DTu0UBw8cdj2LHm9S67a7Tvkpjrm17Kli52C5pXRwExPN9mVb5xIh1Ismb8CtW9BHDxeHDx/eTGDsqjkEzcHMbEAN1edNj8e2t61ziRDqRZM34PwAtDLR6tetgg/uuGdt0kq5ujh+eKcq5w7HAW4h4JlycSB05l8et2lR/q71KZ8bw87hkHagOBwS29Ik30aUZtv15d0bFb+Ky/TTHwtKpaXzH3V9Cm9+Tu0cdOfWtZPIt6u28cd9NEqNsaGh+mzrcHPm6CrnspqfO7vzxLdr5s3iG8eorup1PJx77bNtWynPYdcPN1afL9oxaj23pn4/blu2S9sI7W/p72NIbc+AfdAujVdBdTEoB5VbiI2gG4JQFeDqotHzxWBdp/igFp410mwdLfX5QBzeOPh8e0jz/TBBMbS30Ifm+cmPq5It77T8PJjzEZW1Wjb+uBulMmOsntYaqM+NtEQ/s2Ny//qt65C5KpucJ1aJ9tL1t43RSuOUgVblVEfdbvu5XRibydutbYTQkNqaAeuPvhEcsgHABFovE3TiINh4HgUn/zyXZrQQQG0Z05ato60fbWkLqtpoK+/z5MZVqVGmPb8PvtYksv2L2zH1to4pVqK/0iB9drJpC/laxuQN2PYhfh73sVJbe43n7WPclY7bNw1xP6xsHXF9tlzXthFCQ2pwA05fA65WF3pnX5MJAApaZtXQCCRLA1zchgk6Pm/ueFVH7rFXx360pVXSamS3jy6trbx71DouqVGmy3nIjN9q4XjL+BNaGGN1vNYQfZZsWpxvoZw1KftYip+rj/Z5pc7tdXgdvRbb0bm071eT51Zt5f5uOreNEBpSgxtwUgvBYTGo7ErBwgZJE5CWBjhbrkV2a9DW0Vpfx360pfk6zLhDWlt5X8Y+T2ihjXx+f94Pmx2IhfaCVhh/Q5kxVk9rDdJnJ5u2kK9lTAuGO4QB27ZzittZNNL0uY3rj8t1aRuh/S29OR1SWzFgbSHWQSOoZRtaAbdxvaoOSM3gVKbtBhZbztdvr6PZNwCdDLilvrZAu3KaG49uFsrlccr2Iygq09pv/9gE50R7QZ3HbxWn+ee7r1mtKF9ffW6kJfLlz2VsuPHz2BgrtbUXPV/6OnqVJlv/bbSdd/98t08L9belJdtGaH9r8ga8uAWtQNYMgqUyAc2rCkI+EOmu19184XqgOLiz49Js3aZcVLcCUCjX3BJV/6pjcYBr1GeOtwXatjT/dLf/5Z2qbkXjxpEt75UfVykzBv88lb/MU7/nqYNwXNaq4/gjJce4kHmgPre9Fl6ZMfk67bmNn6vcknMft7fQfmqMscp2Dh8O57CZr/3cmvrtpwe8Mm0veS0R2k/S38eQGtyA+x9ALvAhNEf1NN8xVoRWFga8IAwY7Sftdb6HlXhilYsQGoUmaMAIIYTQ9DW4O/JrSAghhNCiWJ4ihBBCCU3+GjBCCCE0RU3egNmCRgghNEVN3oC5CQshhNAUhQEjhBBCMxQGjBBCCG1Bg7sj14ARQgihRbE8RQghhBKa/DVghBBCaIqavAGzBY0QQmiK4i5ohBBCaAvCgBFCCKEt6NixY9WjYYQBI4QQQlvQ4O7INWCEEEJoUSxPEUIIoYQOHTpUPRpGGDBCCCGU0ORvwmILGiGE0BTFXdAIIYTQFoQBI4QQQlsQH0NCCCGEZqjB3ZFrwAghhNCiWJ4ihBBCCfExJIQQQmgLmvxNWGxBI4QQmqK4CxohhBDagjBghBBCaAviY0gdZLe5b7/9dt9m4Oqrr65SSBtrmr3RQROetHmmPfHEE420Cy+8sEohbW5pl1xySZWC2jS4O/7mb/5m44UZIoCLoL7qHFPaNoMmadtLG1NAJa3UEGmSTRNWpI0jbQgN38IGtIkThRBCCPUpDBghhBDagmbhXMs+6vSp+44WVz3y3erZJvX14pp7TxVf0cPTp4qrwuMhted2TF9X1jplV9UQ/fxuceTeo8X5nzxaXPO16lCv2sI8QGiLYlHUTfM/Swp4951yAfZ48anq0MY0pWC7Tl83Oc4h+jl0/239mzxXCG1JGHA3zf4safWrVc1XHvlccnWjdK18zndB8UiVtxkktTr6XHHktH9SFF87XuYX9329Ori7ghLlatscU12mTvWlmddJ6fcdL66pjtd154472Xoa+ev2XDnfh+rNR7LvUtRXHUrk9eeqcV7U/68vljXKjjXuW6XkmGoN0U+3Og3l1ZdE35aPoVl/c7clNQ92yzXGmH19KrWUzZ63us7jxRGXp/4bWNYWQmsIA+6mWZyl/Ba0gmsV4H3wigxCQSgcU7oLRq0GHNURzN3XUwexTJvhsW8nmI7ymrobx00dueN1XxLHfTnzxqGR3/Q9yKa35NVjGYw3uTDmKH8t3wfbdztW07egRj1mTFY2T9TuWv20dcbnbdkY4sdxG/aYzZt9PROvj9QoWxq7z9Moa8+b6a9/nMqfaQuhNYQBd9MszlLuxdaqwK5G4kCTfd4IUMaA7aqhwtfvA2N1zK4mbD3hccOsO7SZOy7ZdmMDaJRzyvU9yOZvzVsG/sYqMm4rqNNYIymtbteMNWiIftrjcZ4uY2grL2XTO8wtq6juxvxWWl02NXdM37u0hRAaXDM24PIdfxxobECuA1KltEGYVUQUjBdkgmA2SHcJ6F0M2AfRzMpM+RvlnLr0PeRvy6t8foxVe+GYbSuo01iNcmOyGqKf9nicp8sY2spL2fTo9Wx7faSo7tqAc+ctyl/3vUtbCKHBNV8DTgYZE/Ak5akDVGnYdXC1W4M2oNUBXXWV+f31tyhI+8BoA2B4bOvOBsuOBhza9AE4yt8o5+TbXex7LZs/m9c8tucubivI17PcGGrlxmQ1VD9zeXwbS8bQVl7Kpqufpr7kWIxyebLnzfR3YX4vaQshNLhmYcCL14AVVELQjGSDlZPMslwdHy+uCSsEe9zf9BKClZMPcFVash6VCQG2DHr+uQm89oaZOvC1BebU8VC3qG7SqoNr1F6tTN9Lmb7q6ULeMlAvjNk/j8oaLR+rVWZMDQ3QT9ufRN+WjmFJ+Ua7jXT7ejq1vj5OvmzqJqyW81bX6Y6b+Z1uS/Vk/m4QWkFcA+4mzpKRAvViwEdoJEqae1dFZo/QgMKAu4mzZIQBo1FrZQM2K2MHN1qhTQkD7qZZnCV+9B8hhMYjDLibZnGWeLERQghNTRgwQgghtAVhwAghhNAWNAvnsj9mz4+a7880yaYJK9Lmm6Z5YNM0T4JI207aOeecUx1FbWrOZIQQQghtRBgwQgghtAVhwAghhNAWhAEjhBBCW9DkDfh1f/R/Js+B//ppAABYkakLAx4BqYkFAADtTF0Y8AhoTKqr3t24zf/AxVeR1mfaT7xhN+23/5i0uab93p3NtBefT9pc0gxTFwY8AlITCwAA2pm6MOARUE+ot/ynxuQCAACDVsPm+dSFAY+A3OQCAAADBjwupQxtauQmFwAAGDDgcSllaFMjN7kAAMCAAY9LKUObGvWE4howAEBnpi4MeASkJhYAALQzdWHAIyA1sQAAoJ2pCwMeAfWEYgsaACAP14DHpZShTY3c5AIAAAMGPC6lDK1fjhe3fFMtfat4dzJ9fXKTCwAADBjwuJQytD75jb/7l6olDBgAYKtgwONSytD6Ytd8pQ0YMNeAAQA6M3VhwBne/UjVQK0NGDAAAHRm6sKAY275x+Lxqm7p8W9ucAsaAAA6M3VhwA1OFvdW9Ur3fsId+8S3qmfb34I+fKIoTn3688m0YTlRHP3G48VBPX7f48Wp8HhI9tyO6evKrFN2VYbo5+eLnW+Us/XoHXFaH2xhHgBYuAY8LqUMbe9UBvzIyd1jmzTgtpuwFPBOPO4C7FPF4VT6kEwp2K7T102Oc4h+Dt1/W/8mzxVAAAMel1KG1isjMWCtfrWqOfjpZ5KrG6V7uaC4U+VtBkmtjp4pdt5XlbnjqaqA04kTVT27KyipXG2bY6rL1Km+BNUrc6WfeKo4Wh2v684dj+pp5K/bc+V8H6o3H8m+i6ivmbz+XDXOi/p/YrGsITvWuG+J/M0+iiH66Van1WHfl0Tflo+hWX9ztyU1D3bLNcaYfX0qWspmz1td51PFjstT/w0sawvmBQY8LqUMrVdGYcAKrlWA98ErMggFoXBM6a63rQYc1RHM3ddTB7FMm+GxbyeYjvKauhvHTR2543VfEsd9OfPGoZHf9L163khvyavHMhhvcmHMUf4a3wfbdztW0zebv67HjCmXJ2p3rX7aOuPztmwM8eO4DXvM5s2+nonXJ+Spy5bG7vM0ytrzZvrrH6fyZ9qCeYEBj0spQ+uVEVwD1qrArkbiQJN93ghQxoDtqqGSr98Hxkp2NWHrCY8bZt2hzdzxUGfVbBEbQKOcI9f3kG7zt+YtA39jFRm3Feg01gillU06mbHa9L77aY/HebqMoa18a3qHuZWrx9GY30qryi3MhSp/3fcubcGsmbow4GVs0oCTlO/4F5QKSPHzRuAyq4goGC9ggmA2SHcJ6F0M2AfRzMpM+RvlqvzL+h7yt+VVPj/Cqr1wzLYV6DRWQ25MNs8Q/bTH4zxdxtBWvjU9ej3bXh8R1V0bcO68RfnrvndpC2bN1IUBL2PbBpwMMibghTx1gCoNuw6udmvQBrQ6oKuuMr+//hYFaR8YbQAMj23d2WDZ0YBDmz4AR/kb5arjib6HPjfayeY1j+25i9sK+HqWG0NNbkw2z1D9zOXxbSwZQ1v51nT109SXHIshlyd73kx/F+b3krZg1kxdGPAytroFraASgmaEDVYOmWWpp4qjYYVgj/ubXkKwqsoHJetxqgNsGfT8cxN47Q0zdeBrC8yp46FuqbpJqw6uUXuhj7m+l5i+JvOWgXphzP55VNawfKyWzJhSefrsp+1Pom9Lx7CkfKPdRrp9PR2tr4/Dl03dhNVy3uo63XEzv9NtqZ7M3w1MG64Bj0spQ+uVUdyEtRoK1IsBH2AkJM29K5HZw/4CAx6XUobWKxgwQL+sbMBmZezEjVb7GAx4XEoZWq9M0IABAGYJBjwupQytV7Z6DRgAAHJMXRjwMjZpwAAA0JmpCwNeBgYMADBKpi4MeBlsQQMAjAOuAY9LKUObGrnJBQAABgx4XEoZ2tTITS4AADBgwONSytCmRm5yAQCAAQMel1KGNjXqCcU1YACAzkxdGPAISE0sAABoZ+rCgEdAamIBAEA7UxcGPALqCcUWNABAHq4Bj0spQ5sauckFAAAGDHhcShna1MhNLgAAMGDA41LK0KZGbnIBAIABAx6XUoY2NeoJ9Uu/VU6wwIvP3037vTtJm3KasGmCtP2Rpnlg0zRPSNt7mmHqwoBHQGpiAQBAO1PX5A0YIYQQmqJYAY+A1Ds7AABoZ+rCgEdAY1Jd9e7mtY+LryKtz7SfeMNu2m//MWlzTdM1Q5uma4qkzSPNMHVhwCMgNbEAAKCdqQsDHgH1hOKbsAAA8mg1bJ5PXRjwCMhNLgAAMGDA41LK0KZGbnIBAIABAx6XUoY2NXKTCwAADBjwuJQytKlRTyiuAQMAdGbqwoBHQGpiAQBAO1MXBjwCUhMLAADambow4JhPfKuqual7P5HI2xP1hGILGgAgD9eAx6WUoe2N48Ut36wqzemb/1j8RrLseuQmFwAAGDDgcSllaHvh3Y9UFTo9/nfHG2m/8Xf/UqU4PXKykdYHuckFAAAGDHhcShnaytzyj8XjVX25reZdE/6X4pZb0nn2Sm5yAQCAAQMel1KGtiq1ubZuMZ8s7i1zLayQ16WeUFwDBgDozNSFATvq7efW7eXda8SDGTAAAHRm6sKAO7OBFTAAAHRm6sKAO2JvxOr7I0n1hFqyBX34RFGc+vTnk2nDcqI4+o3Hi4N6/L7Hi1Ph8ZDsuR3T15VZp+yqDNHPzxc73yjn6NE74rQ+2MI8ALBwDXhcShla/+yufof4KFJucjVQwDvxuAuwTxWHU+lDMqVgu05fNznOIfo5dP9t/Zs8VwABDHhcShlavzQ/HzzEF3LkJpdFq1+tag5++pnk6kbpXi4o7lR5m0FSq6Nnip33VWXueKoq4HTiRFXP7gpKKlfb5pjqMnWqL0H1ylzpJ54qjlbH67pzx6N6Gvnr9lw534fqzUey7yLqayavP1eN86L+n1gsa8iONe5bIn+zj2KIfrrVaXXY9yXRt+VjaNbf3G1JzYPdco0xZl+fipay2fNW1/lUsePy1H8Dy9qCeYEBj0spQ+uPpvn2fe03kJtcuyi4VgHeB6/IIBSEwjGlu762GnBURzB3X08dxDJthse+nWA6ymvqbhw3deSO131JHPflzBuHRn7T9+p5I70lrx7LYLzJhTFH+Wt8H2zf7VhN32z+uh4zplyeqN21+mnrjM/bsjHEj+M27DGbN/t6Jl6fkKcuWxq7z9Moa8+b6a9/nMqfaQvmBQY8LqUMrR/MtrM0wBdwBOoJlbkGrFWBXY3EgSb7vBGgjAHbVUMlX78PjJXsasLWEx43zLpDm7njoc6q2SI2gEY5R67vId3mb81bBv7GKjJuK9BprBFKK5t0MmO16X330x6P83QZQ1v51vQOcytXj6Mxv5VWlVuYC1X+uu9d2oJZM3VhwCnMF3N4DWi+IjWxdinf8S8oFZDi543AZVYRUTBewATBbJDuEtC7GLAPopmVmfI3ylX5l/U95G/Lq3x+hFV74ZhtK9BprIbcmGyeIfppj8d5uoyhrXxrevR6tr0+Iqq7NuDceYvy133v0hbMmqkLA46JzHeobWdLamLVJIOMCXghTx2gSsOug6vdGrQBrQ7oqqvM76+/RUHaB0YbAMNjW3c2WHY04NCmD8BR/ka56nii76HPjXayec1je+7itgK+nuXGUJMbk80zVD9zeXwbS8bQVr41Xf009SXHYsjlyZ4309+F+b2kLZg1UxcGbIl+CWnIX0Cy1BNqYQtaQSUEzQgbrBwyy1JPFUfDCsEe9ze9hGBVlQ9K1uNUB9gy6PnnJvDaG2bqwNcWmFPHQ91SdZNWHVyj9kIfc30vMX1N5i0D9cKY/fOorGH5WC2ZMaXy9NlP259E35aOYUn5RruNdPt6OlpfH4cvm7oJq+W81XW642Z+p9tSPZm/G5g2XAMel1KGtieile+mzFfkJtdeUaBeDPgAIyFp7l2JzB72FxjwuJQytNVp3nC1SfMVucm1VzBgGDUrG7BZGTtxo9U+BgMel1KGtir2W642cc03Jje5AADAgAGPSylDW43o40Zd1PNd0fWE4teQAAA6M3VhwPFHjrpoKAMGAIDOTF0Y8AhITSwAAGhn6sKAR0A9odiCBgDIwzXgcSllaFMjN7kAAMCAAY9LKUObGrnJBQAABgx4XEoZ2tTITS4AADBgwONSytCmRj2huAYMANCZqQsDHgGpiQUAAO1MXRjwCEhNLAAAaGfqwoBHQD2h2IIGAMjDNeBxKWVoUyM3uQAAwIABj0spQ5sauckFAAAGDHhcShna1MhNLgAAMGDA41LK0KZGPaF+6bfKCRZ48fm7ab93J2lTThM2TZC2P9I0D2ya5glpe08zTF0Y8AhITSwAAGhn6pq8ASOEEEJTFAaMEEIIbUEYMEIIIbQFYcAIIYTQFoQBI4QQQlsQBowQQghtQRgwQgghtAVhwAghhNAWhAEjhBBCW9AsDPiSSy6pv7Ls6quvro4Wxe233974OjPSSo057dChQ1VKURw7doy0maY98cQTjbQLL7ywSiFtDmmKyWi5ZmHA1157bfUIIYTQtiVTRsvFWUIIIdSrMOBu2hdn6VP3HS2ueuS71bNN6uvFNfeeKr6ih6dPFVeFx0Nqz+2Yvq6sdcquqiH6+d3iyL1Hi/M/ebS45mvVoV61hXmA0BaFAXfTLM5S6xa0At59p1yAPV58qjq0MU0p2K7T102Oc4h+Dt1/W/8mzxVCaNSahQG3vdvS6lermq888rnk6kbpWvmc74LikSpvM0hqdfS54shp/6Qovna8zC/u+3p1cHcFJcrVtjmmukyd6kszr5PS7zteXFMdr+vOHXey9TTy1+25cr4P1ZuPZN+lqK86lMjrz1XjvKj/X18sa5Qda9y3Sskx1Rqin251GsqrL4m+LR9Ds/7mbktqHuyWa4wx+/pUaimbPW91nceLIy5P/TewrC2E0OCauQEruFYB3gevyCAUhMIxpbtg1GrAUR3B3H09dRDLtBke+3aC6Sivqbtx3NSRO173JXHclzNvHBr5Td+DbHpLXj2WwXiTC2OO8tfyfbB9t2M1fQtq1GPGZGXzRO2u1U9bZ3zelo0hfhy3YY/ZvNnXM/H6SI2ypbH7PI2y9ryZ/vrHqfyZthBCg2vWBqxVgV2NxIEm+7wRoIwB21VDha/fB8bqmF1N2HrC44ZZd2gzd1yy7cYG0CjnlOt7kM3fmrcM/I1VZNxWUKexRlJa3a4Za9AQ/bTH4zxdxtBWXsqmd5hbVlHdjfmttLpsau6YvndpC6E1xDXgbprFWUpfAy7f8ceBxgbkOiBVShuEWUVEwXhBJghmg3SXgN7FgH0QzazMlL9RzqlL30P+trzK58dYtReO2baCOo3VKDcmqyH6aY/HebqMoa28lE2PXs+210eK6q4NOHfeovx137u0hdAawoC7ab5nKRlkTMCTlKcOUKVh18HVbg3agFYHdNVV5vfX36Ig7QOjDYDhsa07Gyw7GnBo0wfgKH+jnJNvd7HvtWz+bF7z2J67uK0gX89yY6iVG5PVUP3M5fFtLBlDW3kpm65+mvqSYzHK5cmeN9Pfhfm9pC2E1hAG3E0zPUsKKiFoRrLByklmWa6OjxfXhBWCPe5vegnByskHuCotWY/KhABbBj3/3ARee8NMHfjaAnPqeKhbVDdp1cE1aq9Wpu+lTF/1dCFvGagXxuyfR2WNlo/VKjOmhgbop+1Pom9Lx7CkfKPdRrp9PZ1aXx8nXzZ1E1bLeavrdMfN/E63pXoyfzcIrSAMuJtmcZb6+iYsBerFgI/QSJQ0966KzB4htHXNwoD7ereFAaNRa2UDNitjBzdaITQuYcAIIYTQFoQBI4QQ6lXE5G6axVnSz5xt++e3SNtMmmTThBVp803TPLBpmidBpI0r7ZxzzqmOoDY1ZzhCCCGENqLJG/CB//3PAACwD5m6Jm/Alx77v5MnNbEAAKCdqQsDHgH1hLrmhsa1lQPv+B3S+kx7/dt2097zSdLmmnbr3zfTXv4q0sQc0iKmLgx4BKQmFgAARMiQzfOpCwMeAXZCAQBABgx4XEoZ2tSoJ9R/eHdjcgEAgAEDHpdShjY1cpMLAAAMGPC4lDK0qZGbXAAAkGfqwoBHQD2hMGAAgM5MXRjwCKgnFNeAAQA6M3VhwCMgNbEAACCCa8DjUsrQpoadUAAAkAEDHpdShjY16gnFFjQAQB4MeFxKGVp/nC4+8oxa+UFxbTK9H3KTCwAADBjwuJQytL743X94rmoFAwYAGBtTFwacYdd8JQwYAGBsTF0YcIJrn64qr7UhA+YaMABAZ6YuDNjyhe8XX63qlb76zIa3oAEAIA/XgMellKHtjWeKz1Z1Sp992B17+AfVMwwYAGDrYMDjUsrQ9kZlwE8/s3ts0wa8ZAv68JNFcerRbyfThuV0cfT094qDevyZ7xWnwuMh2XM7pq8rs07ZVRmin98udk6XM/boF+O0PtjCPACwYMDjUsrQemPTBtx2E5YC3pPfcwH22eJwKn1IphRs1+nrJsc5RD+H7r+tf5PnCiCAAY9LKUPrjREZsFa/WtUcfPS55OpG6V4uKO5UeZtBUquj54qdz1RlvvhsVcDpydNVPbsrKKlcbZtjqsvUqb4E1StzpT/5bHG0Ol7XnTse1dPIX7fnyvk+VG8+kn0XUV8zef25apwX9f/0YllDdqxx3xL5m30UQ/TTrU6rw74vib4tH0Oz/uZuS2oe7JZrjDH7+lS0lM2et7rOZ4sdl6f+G1jWFsyaqQsDbmM0BqzgWgV4H7wig1AQCseU7nrcasBRHcHcfT11EMu0GR77doLpKK+pu3Hc1JE7XvclcdyXM28cGvlN36vnjfSWvHosg/EmF8Yc5a/xfbB9t2M1fbP563rMmHJ5onbX6qetMz5vy8YQP47bsMds3uzrmXh9Qp66bGnsPk+jrD1vpr/+cSp/pi2YNVMXBtzGSK4Ba1VgVyNxoMk+bwQoY8B21VDJ1+8DYyW7mrD1hMcNs+7QZu54qLNqtogNoFHOket7SLf5W/OWgb+xiozbCnQaa4TSyiadzFhtet/9tMfjPF3G0Fa+Nb3D3MrV42jMb6VV5RbmQpW/7nuXtmDWTF0YcBubNuAk5Tv+BaUCUvy8EbjMKiIKxguYIJgN0l0CehcD9kE0szJT/ka5Kv+yvof8bXmVz4+wai8cs20FOo3VkBuTzTNEP+3xOE+XMbSVb02PXs+210dEddcGnDtvUf66713agnnBNeBxKWVovTEGA04GGRPwQp46QJWGXQdXuzVoA1od0FVXmd9ff4uCtA+MNgCGx7bubLDsaMChTR+Ao/yNctXxRN9DnxvtZPOax/bcxW0FfD3LjaEmNyabZ6h+5vL4NpaMoa18a7r6aepLjsWQy5M9b6a/C/N7SVswLzDgcSllaL2x9S1oBZUQNCNssHLILEs9WxwNKwR73N/0EoJVVT4oWY9THWDLoOefm8Brb5ipA19bYE4dD3VL1U1adXCN2gt9zPW9xPQ1mbcM1Atj9s+jsoblY7VkxpTK02c/bX8SfVs6hiXlG+020u3r6Wh9fRy+bOomrJbzVtfpjpv5nW5L9WT+bmDaYMDjUsrQemM0N2GthgL1YsAHGAlJc+9KZPawv8CAx6WUofUGBgzQPysbsFkZO3GjFQSmLgy4jYkaMADAfmDqwoDb2Po1YAAAyDF1YcBtbNqAAQAgD9eAx6WUofUGBgwAMB4w4HEpZWhTo55QbEEDAOTBgMellKFNjdzkAgAAAwY8LqUMbWrkJhcAAOSZujDgEVBPKAwYAKAzUxcGPALqCcU1YACAzkxdGPAISE0sAACI4BrwuJQytKlhJxQAAGTAgMellKFNjXpCsQUNAJAHA0ZDSZMLIYRQWnOLkayAR0Du3R0AAOSZujDgEVBPKAwYAKAzUxcGPALqCRWuAd/696UZB17+qt08pE07Tdg0Qdr+SNM8sGmaJ6TtPc0xdWHAI8BOKAAA6MbUhQGPgNTEAgCAdqYuDHgEpCYWAAC0M3VhwCMgNbEAAKCdqQsDHgELE+uaG5o3Hrzjd0jrM+31b9tNe88nSZtrmm7YsWm6oYe0eaRVTF0Y8AioJxTfhAUA0JmpCwMeAfWE0rs8M7kAACDP1IUBj4B6QmHAAAB5ohg5dWHAIyA3uQAAwIABj0spQ5sa9YTiGjAAQB4MeFxKGdrUsBMKAAAyYMDjUsrQpoadUAAA0I2pCwMeAfWEYgsaAKAzUxcGPALqCcVNWAAAnZm6MOCYh39Q1dzUZx9O5O2JekJhwAAAebgGPC6lDG1vnC4+8kxVaU7PfL/43WTZ9chNLgAAMGDA41LK0PbCtU9XFTp99R9ON9J+9x+eq1Kcnn6mkdYH9YTiGjAAQB4MeFxKGdrKfOH7xVer+nJbzbsm/FzxkS+k8+wVO6EAACADBjwupQxtVWpzbd1ifqb4bJlrYYW8LnZCAQBAN6YuDNhRbz+3bi/vXiMezICXbEEffrIoTj367WTasJwujp7+XnFQjz/zveJUeDwke27H9HVl1im7KkP089vFzulyjh79YpzWB1uYBwAtTF0YcGc2sAJuuwlLAe/J77kA+2xxOJU+JFMKtuv0dZPjHKKfQ/ff1r/JcwWQYerCgDtib8Tq+yNJ9YRqMWCtfrWqOfjoc8nVjdK9XFDcqfI2g6RWR88VO5+pynzx2aqA05Onq3p2V1BSudo2x1SXqVN9CapX5kp/8tniaHW8rjt3PKqnkb9uz5XzfajefCT7LqK+ZvL6c9U4L+r/6cWyhuxY474l8jf7KIbop1udVod9XxJ9Wz6GZv3N3ZbUPNgt1xhj9vWpaCmbPW91nc8WOy5P/TewrC2YF1wDHpdShtY/u6vfIT6KlJtcuyi4VgHeB6/IIBSEwjGlu262GnBURzB3X08dxDJthse+nWA6ymvqbhw3deSO131JHPflzBuHRn7T9+p5I70lrx7LYLzJhTFH+Wt8H2zf7VhN32z+uh4zplyeqN21+mnrjM/bsjHEj+M27DGbN/t6Jl6fkKcuWxq7z9Moa8+b6a9/nMqfaQvmBQY8LqUMrV+anw8e4gs56gmVuQasVYFdjcSBJvu8EaCMAdtVQyVfvw+MlexqwtYTHjfMukObueOhzqpZ3WXeyN8o58j1PaTb/K15y8DfWEXGbQU6jTVCaWWTTmasNr3vftrjcZ4uY2gr35reYW7l6nE05rfSqnILc6HKX/e9S1swLzDgcSllaP3RNN++r/0G7IRapHzHv6BUQIqfNwKXWUVEwXgBEwSzQbpLQO9iwD6IZlZmyt8oV+Vf1veQvy2v8vkRVu2FY7atQKexGnJjsnmG6Kc9HufpMoa28q3p0evZ9vqIqO7agHPnLcpf971LWzAvMOBxKWVo/WC2naUBvoAjYCfUAskgYwJeyFMHqNKw6+BqtwZtQKsDuuoq8/vrb1GQ9oHRBsDw2NadDZYdDTi06QNwlL9Rrjqe6Hvoc6OdbF7z2J67uK2Ar2e5MdTkxmTzDNXPXB7fxpIxtJVvTVc/TX3JsRhyebLnzfR3YX4vaQtmzdSFAacwX8zhNaD5inpCLWxBK6iEoBlhg5VDZlnq2eJoWCHY4/6mlxCsqvJByXqc6gBbBj3/3ARee8NMHfjaAnPqeKhbqm7SqoNr1F7oY67vJaavybxloF4Ys38elTUsH6slM6ZUnj77afuT6NvSMSwp32i3kW5fT0fr6+PwZVM3YbWct7pOd9zM73RbqifzdwOzYurCgGMi8x1q29lST6jsTViroUC9GPABRkLS3LsSmT3sa6YuDNgS/RLSkL+AZKknFAYM+4GVDdisjJ240WofwzXgcSllaHsiWvluynxFbnIBAIABAx6XUoa2Os0brjZpvqKeUPwaEgBAHgx4XEoZ2qrYb7naxDXfGDuhAAAgAwY8LqUMbTWijxt1Uc93RdsJBQAA3Zi6MOD4I0ddNJQBswUNANCZqQsDHgH1hOImLACAzkxdGPAIqCcUBgwAkIdrwONSytCmRm5yAQCAAQMel1KGNjXqCcU1YACAPBjwuJQytKlhJxQAAGTAgMellKFNDTuhAACgG1MXBjwC6gnFFjQAQGemLgx4BNQTipuwAAA6M3VhwCOgnlAYMABAHq4Bj0spQ5sauckFAAAGDHhcShna1Kgn1OvfVk6wl79q99itf18eC5A2rTRh0wRp+yNN88CmaZ6Qtl7aWS/Zfe6YujDgEWAnFAAAdGPqmrwBI4QQQlMUBowQQghtQRgwQgghtAVhwAghhNAWhAEjhBBCWxAGjBBCCG1BGDBCCCG0BWHACCGE0BaEASOEEEJbEAaMEEIIbUEYMEIIIbQFYcAIIYTQFoQBI4QQQlsQBowQQghtQRgwQgghtAVhwAghhNDGVRT/H3iExi1KYTWXAAAAAElFTkSuQmCC</SerializedThumbnailImagePng>
</SlideLayoutData>
</file>

<file path=customXml/item11.xml><?xml version="1.0" encoding="utf-8"?>
<ShapeData xmlns="http://firmglobal.com/Confirmit/reporting/powerpoint/09-09-2009" xmlns:i="http://www.w3.org/2001/XMLSchema-instance" i:type="PageTitleData">
  <PowerPointShapeId>f0952677-82bf-4a97-bc37-832dcd700c71</PowerPointShapeId>
  <ReportId>d7462fef-0266-4b85-9d5c-7818c36d4155</ReportId>
  <OriginMode>View</OriginMode>
  <Name>_Markel_2017_Associate_Engagement_Survey_NVG_v173__Results_Sorting_Tool__Page_Title_1</Name>
  <PageId>e98ad58b-685a-43a4-90b6-caa4e49fa6a2</PageId>
  <IsUpdatable>true</IsUpdatable>
  <UpdatingMode>PreserveFormatting</UpdatingMode>
  <Origin>Page</Origin>
  <SerializedDynamicReportState>&lt;?xml version="1.0" encoding="utf-16"?&gt;&lt;DynamicReportState xmlns:xsi="http://www.w3.org/2001/XMLSchema-instance" xmlns:xsd="http://www.w3.org/2001/XMLSchema" B="p3085273020"&gt;&lt;Arguments&gt;&lt;Arguments&gt;&lt;Argument Key="DEMOGR"&gt;&lt;Argument xsi:type="ParameterValueResponse" ValueId="00000000-0000-0000-0000-000000000000" IsIterator="false" Type="String" StringKeyValue="Orgcode" StringValue="Orgcode" NumericValue="-79228162514264337593543950335" DateValue="0001-01-01T00:00:00" /&gt;&lt;/Argument&gt;&lt;Argument Key="RST_PAGED"&gt;&lt;Argument xsi:type="ParameterValueResponse" ValueId="00000000-0000-0000-0000-000000000000" IsIterator="false" Type="String" StringKeyValue="1.0" StringValue="Strengths" NumericValue="-79228162514264337593543950335" DateValue="0001-01-01T00:00:00" /&gt;&lt;/Argument&gt;&lt;Argument Key="SORTBY"&gt;&lt;Argument xsi:type="ParameterValueResponse" ValueId="00000000-0000-0000-0000-000000000000" IsIterator="false" Type="String" StringKeyValue="NONE" StringValue="NONE" NumericValue="-79228162514264337593543950335" DateValue="0001-01-01T00:00:00" /&gt;&lt;/Argument&gt;&lt;Argument Key="LAST_VISITED_PAGE"&gt;&lt;Argument xsi:type="ParameterValueResponse" ValueId="00000000-0000-0000-0000-000000000000" IsIterator="false" Type="String" StringKeyValue="sorting_tool" StringValue="sorting_tool" NumericValue="-79228162514264337593543950335" DateValue="0001-01-01T00:00:00" /&gt;&lt;/Argument&gt;&lt;Argument Key="REPORT_BASE_TOP"&gt;&lt;Argument xsi:type="ParameterValueResponse" ValueId="00000000-0000-0000-0000-000000000000" IsIterator="false" Type="String" StringKeyValue="3732" StringValue="3732" NumericValue="-79228162514264337593543950335" DateValue="0001-01-01T00:00:00" /&gt;&lt;/Argument&gt;&lt;Argument Key="DATA"&gt;&lt;Argument xsi:type="ParameterValueResponse" ValueId="00000000-0000-0000-0000-000000000000" IsIterator="false" Type="String" StringKeyValue="fav" StringValue="fav" NumericValue="-79228162514264337593543950335" DateValue="0001-01-01T00:00:00" /&gt;&lt;/Argument&gt;&lt;Argument Key="ROLE"&gt;&lt;Argument xsi:type="ParameterValueResponse" ValueId="00000000-0000-0000-0000-000000000000" IsIterator="false" Type="String" StringKeyValue="HGU" StringValue="Hay Group User" NumericValue="-79228162514264337593543950335" DateValue="0001-01-01T00:00:00" /&gt;&lt;/Argument&gt;&lt;Argument Key="WIDGET"&gt;&lt;Argument xsi:type="ParameterValueResponse" ValueId="00000000-0000-0000-0000-000000000000" IsIterator="false" Type="String" StringKeyValue="2" StringValue="2" NumericValue="-79228162514264337593543950335" DateValue="0001-01-01T00:00:00" /&gt;&lt;/Argument&gt;&lt;Argument Key="RST"&gt;&lt;Argument xsi:type="ParameterValueResponse" ValueId="00000000-0000-0000-0000-000000000000" IsIterator="false" Type="String" StringKeyValue="1" StringValue="1" NumericValue="-79228162514264337593543950335" DateValue="0001-01-01T00:00:00" /&gt;&lt;/Argument&gt;&lt;Argument Key="THEME"&gt;&lt;Argument xsi:type="ParameterValueResponse" ValueId="00000000-0000-0000-0000-000000000000" IsIterator="false" Type="String" StringKeyValue="0" StringValue="0" NumericValue="-79228162514264337593543950335" DateValue="0001-01-01T00:00:00" /&gt;&lt;/Argument&gt;&lt;Argument Key="INTERNAL_BENCHMARK_DATA"&gt;&lt;Argument xsi:type="ParameterValueResponse" ValueId="00000000-0000-0000-0000-000000000000" IsIterator="false" Type="String" StringKeyValue="1" StringValue="1" NumericValue="-79228162514264337593543950335" DateValue="0001-01-01T00:00:00" /&gt;&lt;/Argument&gt;&lt;Argument Key="COMPARATORS_EXTERNAL"&gt;&lt;Argument xsi:type="ParameterValueCollection" ValueId="00000000-0000-0000-0000-000000000000" IsIterator="false"&gt;&lt;Values&gt;&lt;ParameterValue xsi:type="ParameterValueResponse" ValueId="00000000-0000-0000-0000-000000000000" IsIterator="false" Type="String" StringKeyValue="norm1" StringValue="norm1" NumericValue="-79228162514264337593543950335" DateValue="0001-01-01T00:00:00" /&gt;&lt;ParameterValue xsi:type="ParameterValueResponse" ValueId="00000000-0000-0000-0000-000000000000" IsIterator="false" Type="String" StringKeyValue="norm2" StringValue="norm2" NumericValue="-79228162514264337593543950335" DateValue="0001-01-01T00:00:00" /&gt;&lt;/Values&gt;&lt;/Argument&gt;&lt;/Argument&gt;&lt;Argument Key="COMPARATORS_INTERNAL"&gt;&lt;Argument xsi:type="ParameterValueCollection" ValueId="00000000-0000-0000-0000-000000000000" IsIterator="false"&gt;&lt;Values&gt;&lt;ParameterValue xsi:type="ParameterValueResponse" ValueId="00000000-0000-0000-0000-000000000000" IsIterator="false" Type="String" StringKeyValue="001" StringValue="001" NumericValue="-79228162514264337593543950335" DateValue="0001-01-01T00:00:00" /&gt;&lt;ParameterValue xsi:type="ParameterValueResponse" ValueId="00000000-0000-0000-0000-000000000000" IsIterator="false" Type="String" StringKeyValue="101" StringValue="101" NumericValue="-79228162514264337593543950335" DateValue="0001-01-01T00:00:00" /&gt;&lt;/Values&gt;&lt;/Argument&gt;&lt;/Argument&gt;&lt;Argument Key="DEMOGR_PAGED"&gt;&lt;Argument xsi:type="ParameterValueResponse" ValueId="00000000-0000-0000-0000-000000000000" IsIterator="false" Type="String" StringKeyValue="Orgcode" StringValue="Orgcode" NumericValue="-79228162514264337593543950335" DateValue="0001-01-01T00:00:00" /&gt;&lt;/Argument&gt;&lt;Argument Key="RUNONCE"&gt;&lt;Argument xsi:type="ParameterValueResponse" ValueId="00000000-0000-0000-0000-000000000000" IsIterator="false" Type="String" StringKeyValue="1" StringValue="1" NumericValue="-79228162514264337593543950335" DateValue="0001-01-01T00:00:00" /&gt;&lt;/Argument&gt;&lt;Argument Key="ITEM2"&gt;&lt;Argument xsi:type="ParameterValueResponse" ValueId="00000000-0000-0000-0000-000000000000" IsIterator="false" Type="String" StringKeyValue="QS02" StringValue="QS02" NumericValue="-79228162514264337593543950335" DateValue="0001-01-01T00:00:00" /&gt;&lt;/Argument&gt;&lt;Argument Key="ITEM_WITH_ENPS"&gt;&lt;Argument xsi:type="ParameterValueResponse" ValueId="00000000-0000-0000-0000-000000000000" IsIterator="false" Type="String" StringKeyValue="QS01" StringValue="QS01" NumericValue="-79228162514264337593543950335" DateValue="0001-01-01T00:00:00" /&gt;&lt;/Argument&gt;&lt;Argument Key="INIT"&gt;&lt;Argument xsi:type="ParameterValueResponse" ValueId="00000000-0000-0000-0000-000000000000" IsIterator="false" Type="String" StringKeyValue="1" StringValue="1" NumericValue="-79228162514264337593543950335" DateValue="0001-01-01T00:00:00" /&gt;&lt;/Argument&gt;&lt;Argument Key="ITEM"&gt;&lt;Argument xsi:type="ParameterValueResponse" ValueId="00000000-0000-0000-0000-000000000000" IsIterator="false" Type="String" StringKeyValue="QS01" StringValue="QS01" NumericValue="-79228162514264337593543950335" DateValue="0001-01-01T00:00:00" /&gt;&lt;/Argument&gt;&lt;/Arguments&gt;&lt;/Arguments&gt;&lt;D&gt;&lt;Filters /&gt;&lt;/D&gt;&lt;P&gt;&lt;CurrentHierarchyNodes Id="3732" IsLeaf="false" HasChildren="true"&gt;&lt;Level TableName="Markel 2017" /&gt;&lt;/CurrentHierarchyNodes&gt;&lt;NodeType&gt;HierarchyNode&lt;/NodeType&gt;&lt;FormId&gt;Orgcode&lt;/FormId&gt;&lt;/P&gt;&lt;O&gt;&lt;CurrentHierarchyNodes Id="3732" IsLeaf="false" HasChildren="true"&gt;&lt;Level TableName="Markel 2017" /&gt;&lt;/CurrentHierarchyNodes&gt;&lt;NodeType&gt;HierarchyNode&lt;/NodeType&gt;&lt;FormId&gt;Orgcode&lt;/FormId&gt;&lt;/O&gt;&lt;ActiveExtendedFilterIds xsi:nil="true" /&gt;&lt;ActiveExtendedFilters xsi:nil="true" /&gt;&lt;pageContext&gt;AAEAAAD/////AQAAAAAAAAAMAgAAAGJGaXJtZ2xvYmFsLkNvbmZpcm1pdC5SZXBvcnRpbmcsIFZlcnNpb249MTguMC4wLjAsIEN1bHR1cmU9bmV1dHJhbCwgUHVibGljS2V5VG9rZW49ODEzNDQ1MGU1YTA1YzBjMQUBAAAAX0Zpcm1nbG9iYWwuQ29uZmlybWl0LlJlcG9ydGluZy5EeW5hbWljVmlld01vZGUuRHluYW1pY1JlcG9ydFN0YXRlK1NlcmlhbGl6YWJsZVNjcmlwdFBhZ2VDb250ZXh0AgAAABFfdmFsaWRhdGlvbkVycm9ycwZfaXRlbXMGA8sBU3lzdGVtLlR1cGxlYDJbW1N5c3RlbS5PYmplY3QsIG1zY29ybGliLCBWZXJzaW9uPTQuMC4wLjAsIEN1bHR1cmU9bmV1dHJhbCwgUHVibGljS2V5VG9rZW49Yjc3YTVjNTYxOTM0ZTA4OV0sW1N5c3RlbS5PYmplY3QsIG1zY29ybGliLCBWZXJzaW9uPTQuMC4wLjAsIEN1bHR1cmU9bmV1dHJhbCwgUHVibGljS2V5VG9rZW49Yjc3YTVjNTYxOTM0ZTA4OV1dW10CAAAACQMAAAAJBAAAABEDAAAAAAAAAAcEAAAAAAEAAAADAAAAA8kBU3lzdGVtLlR1cGxlYDJbW1N5c3RlbS5PYmplY3QsIG1zY29ybGliLCBWZXJzaW9uPTQuMC4wLjAsIEN1bHR1cmU9bmV1dHJhbCwgUHVibGljS2V5VG9rZW49Yjc3YTVjNTYxOTM0ZTA4OV0sW1N5c3RlbS5PYmplY3QsIG1zY29ybGliLCBWZXJzaW9uPTQuMC4wLjAsIEN1bHR1cmU9bmV1dHJhbCwgUHVibGljS2V5VG9rZW49Yjc3YTVjNTYxOTM0ZTA4OV1dCQUAAAAJBgAAAAkHAAAABAUAAADJAVN5c3RlbS5UdXBsZWAyW1tTeXN0ZW0uT2JqZWN0LCBtc2NvcmxpYiwgVmVyc2lvbj00LjAuMC4wLCBDdWx0dXJlPW5ldXRyYWwsIFB1YmxpY0tleVRva2VuPWI3N2E1YzU2MTkzNGUwODldLFtTeXN0ZW0uT2JqZWN0LCBtc2NvcmxpYiwgVmVyc2lvbj00LjAuMC4wLCBDdWx0dXJlPW5ldXRyYWwsIFB1YmxpY0tleVRva2VuPWI3N2E1YzU2MTkzNGUwODldXQIAAAAHbV9JdGVtMQdtX0l0ZW0yAgIGCAAAAA5mbGFnX3Nob3dfaGVscAYJAAAAATEBBgAAAAUAAAAGCgAAAAppbm5lcl9wYXRoBgsAAAASUmVzdWx0c1NvcnRpbmdUb29sAQcAAAAFAAAABgwAAAAEcGF0aAYNAAAANFlvdSBhcmUgaGVyZTogRXhwbG9yZSBSZXN1bHRzID4gUmVzdWx0cyBTb3J0aW5nIFRvb2wL&lt;/pageContext&gt;&lt;EnduserFilterTitle /&gt;&lt;/DynamicReportState&gt;</SerializedDynamicReportState>
  <OverrideDynamicReportState>false</OverrideDynamicReportState>
  <PageTitleId>257ed567-6b91-45ad-b69e-0a7cbcb1518a</PageTitleId>
</ShapeData>
</file>

<file path=customXml/item12.xml><?xml version="1.0" encoding="utf-8"?>
<ShapeData xmlns="http://firmglobal.com/Confirmit/reporting/powerpoint/09-09-2009" xmlns:i="http://www.w3.org/2001/XMLSchema-instance" i:type="TextData">
  <PowerPointShapeId>240c829a-5517-4141-8d21-eebc9564e84e</PowerPointShapeId>
  <ReportId>d7462fef-0266-4b85-9d5c-7818c36d4155</ReportId>
  <OriginMode>View</OriginMode>
  <Name>_Markel_2017_Associate_Engagement_Survey_NVG_v173__Engagement_and_Enablement_Overview__Preamble</Name>
  <PageId>e182f5b0-714e-4d3f-8990-35284bdf6b5d</PageId>
  <IsUpdatable>true</IsUpdatable>
  <UpdatingMode>PreserveFormatting</UpdatingMode>
  <Origin>Page</Origin>
  <SerializedDynamicReportState>&lt;?xml version="1.0" encoding="utf-16"?&gt;&lt;DynamicReportState xmlns:xsi="http://www.w3.org/2001/XMLSchema-instance" xmlns:xsd="http://www.w3.org/2001/XMLSchema" B="p3085273020"&gt;&lt;Arguments&gt;&lt;Arguments&gt;&lt;Argument Key="ITEM"&gt;&lt;Argument xsi:type="ParameterValueResponse" ValueId="00000000-0000-0000-0000-000000000000" IsIterator="false" Type="String" StringKeyValue="QS01" StringValue="QS01" NumericValue="-79228162514264337593543950335" DateValue="0001-01-01T00:00:00" /&gt;&lt;/Argument&gt;&lt;Argument Key="THEME"&gt;&lt;Argument xsi:type="ParameterValueResponse" ValueId="00000000-0000-0000-0000-000000000000" IsIterator="false" Type="String" StringKeyValue="0" StringValue="0" NumericValue="-79228162514264337593543950335" DateValue="0001-01-01T00:00:00" /&gt;&lt;/Argument&gt;&lt;Argument Key="LAST_VISITED_PAGE"&gt;&lt;Argument xsi:type="ParameterValueResponse" ValueId="00000000-0000-0000-0000-000000000000" IsIterator="false" Type="String" StringKeyValue="ee_comps" StringValue="ee_comps" NumericValue="-79228162514264337593543950335" DateValue="0001-01-01T00:00:00" /&gt;&lt;/Argument&gt;&lt;Argument Key="WIDGET"&gt;&lt;Argument xsi:type="ParameterValueResponse" ValueId="00000000-0000-0000-0000-000000000000" IsIterator="false" Type="String" StringKeyValue="2" StringValue="2" NumericValue="-79228162514264337593543950335" DateValue="0001-01-01T00:00:00" /&gt;&lt;/Argument&gt;&lt;Argument Key="ITEM2"&gt;&lt;Argument xsi:type="ParameterValueResponse" ValueId="00000000-0000-0000-0000-000000000000" IsIterator="false" Type="String" StringKeyValue="QS02" StringValue="QS02" NumericValue="-79228162514264337593543950335" DateValue="0001-01-01T00:00:00" /&gt;&lt;/Argument&gt;&lt;Argument Key="COMPARATORS_INTERNAL"&gt;&lt;Argument xsi:type="ParameterValueCollection" ValueId="00000000-0000-0000-0000-000000000000" IsIterator="false"&gt;&lt;Values&gt;&lt;ParameterValue xsi:type="ParameterValueResponse" ValueId="00000000-0000-0000-0000-000000000000" IsIterator="false" Type="String" StringKeyValue="101" StringValue="101" NumericValue="-79228162514264337593543950335" DateValue="0001-01-01T00:00:00" /&gt;&lt;ParameterValue xsi:type="ParameterValueResponse" ValueId="00000000-0000-0000-0000-000000000000" IsIterator="false" Type="String" StringKeyValue="001" StringValue="001" NumericValue="-79228162514264337593543950335" DateValue="0001-01-01T00:00:00" /&gt;&lt;/Values&gt;&lt;/Argument&gt;&lt;/Argument&gt;&lt;Argument Key="INTERNAL_BENCHMARK_DATA"&gt;&lt;Argument xsi:type="ParameterValueResponse" ValueId="00000000-0000-0000-0000-000000000000" IsIterator="false" Type="String" StringKeyValue="1" StringValue="1" NumericValue="-79228162514264337593543950335" DateValue="0001-01-01T00:00:00" /&gt;&lt;/Argument&gt;&lt;Argument Key="ITEM_WITH_ENPS"&gt;&lt;Argument xsi:type="ParameterValueResponse" ValueId="00000000-0000-0000-0000-000000000000" IsIterator="false" Type="String" StringKeyValue="QS01" StringValue="QS01" NumericValue="-79228162514264337593543950335" DateValue="0001-01-01T00:00:00" /&gt;&lt;/Argument&gt;&lt;Argument Key="COMPARATORS_EXTERNAL"&gt;&lt;Argument xsi:type="ParameterValueCollection" ValueId="00000000-0000-0000-0000-000000000000" IsIterator="false"&gt;&lt;Values&gt;&lt;ParameterValue xsi:type="ParameterValueResponse" ValueId="00000000-0000-0000-0000-000000000000" IsIterator="false" Type="String" StringKeyValue="norm1" StringValue="norm1" NumericValue="-79228162514264337593543950335" DateValue="0001-01-01T00:00:00" /&gt;&lt;ParameterValue xsi:type="ParameterValueResponse" ValueId="00000000-0000-0000-0000-000000000000" IsIterator="false" Type="String" StringKeyValue="norm2" StringValue="norm2" NumericValue="-79228162514264337593543950335" DateValue="0001-01-01T00:00:00" /&gt;&lt;/Values&gt;&lt;/Argument&gt;&lt;/Argument&gt;&lt;Argument Key="DEMOGR_PAGED"&gt;&lt;Argument xsi:type="ParameterValueResponse" ValueId="00000000-0000-0000-0000-000000000000" IsIterator="false" Type="String" StringKeyValue="Orgcode" StringValue="Orgcode" NumericValue="-79228162514264337593543950335" DateValue="0001-01-01T00:00:00" /&gt;&lt;/Argument&gt;&lt;Argument Key="INIT"&gt;&lt;Argument xsi:type="ParameterValueResponse" ValueId="00000000-0000-0000-0000-000000000000" IsIterator="false" Type="String" StringKeyValue="1" StringValue="1" NumericValue="-79228162514264337593543950335" DateValue="0001-01-01T00:00:00" /&gt;&lt;/Argument&gt;&lt;Argument Key="REPORT_BASE_TOP"&gt;&lt;Argument xsi:type="ParameterValueResponse" ValueId="00000000-0000-0000-0000-000000000000" IsIterator="false" Type="String" StringKeyValue="3732" StringValue="3732" NumericValue="-79228162514264337593543950335" DateValue="0001-01-01T00:00:00" /&gt;&lt;/Argument&gt;&lt;Argument Key="RUNONCE"&gt;&lt;Argument xsi:type="ParameterValueResponse" ValueId="00000000-0000-0000-0000-000000000000" IsIterator="false" Type="String" StringKeyValue="1" StringValue="1" NumericValue="-79228162514264337593543950335" DateValue="0001-01-01T00:00:00" /&gt;&lt;/Argument&gt;&lt;Argument Key="DATA"&gt;&lt;Argument xsi:type="ParameterValueResponse" ValueId="00000000-0000-0000-0000-000000000000" IsIterator="false" Type="String" StringKeyValue="fav" StringValue="fav" NumericValue="-79228162514264337593543950335" DateValue="0001-01-01T00:00:00" /&gt;&lt;/Argument&gt;&lt;Argument Key="DEMOGR"&gt;&lt;Argument xsi:type="ParameterValueResponse" ValueId="00000000-0000-0000-0000-000000000000" IsIterator="false" Type="String" StringKeyValue="Orgcode" StringValue="Orgcode" NumericValue="-79228162514264337593543950335" DateValue="0001-01-01T00:00:00" /&gt;&lt;/Argument&gt;&lt;Argument Key="ROLE"&gt;&lt;Argument xsi:type="ParameterValueResponse" ValueId="00000000-0000-0000-0000-000000000000" IsIterator="false" Type="String" StringKeyValue="HGU" StringValue="Hay Group User" NumericValue="-79228162514264337593543950335" DateValue="0001-01-01T00:00:00" /&gt;&lt;/Argument&gt;&lt;/Arguments&gt;&lt;/Arguments&gt;&lt;D&gt;&lt;Filters /&gt;&lt;/D&gt;&lt;P&gt;&lt;CurrentHierarchyNodes Id="3732" IsLeaf="false" HasChildren="true"&gt;&lt;Level TableName="Markel 2017" /&gt;&lt;/CurrentHierarchyNodes&gt;&lt;NodeType&gt;HierarchyNode&lt;/NodeType&gt;&lt;FormId&gt;Orgcode&lt;/FormId&gt;&lt;/P&gt;&lt;O&gt;&lt;CurrentHierarchyNodes Id="3732" IsLeaf="false" HasChildren="true"&gt;&lt;Level TableName="Markel 2017" /&gt;&lt;/CurrentHierarchyNodes&gt;&lt;NodeType&gt;HierarchyNode&lt;/NodeType&gt;&lt;FormId&gt;Orgcode&lt;/FormId&gt;&lt;/O&gt;&lt;ActiveExtendedFilterIds xsi:nil="true" /&gt;&lt;ActiveExtendedFilters xsi:nil="true" /&gt;&lt;pageContext&gt;AAEAAAD/////AQAAAAAAAAAMAgAAAGJGaXJtZ2xvYmFsLkNvbmZpcm1pdC5SZXBvcnRpbmcsIFZlcnNpb249MTguMC4wLjAsIEN1bHR1cmU9bmV1dHJhbCwgUHVibGljS2V5VG9rZW49ODEzNDQ1MGU1YTA1YzBjMQUBAAAAX0Zpcm1nbG9iYWwuQ29uZmlybWl0LlJlcG9ydGluZy5EeW5hbWljVmlld01vZGUuRHluYW1pY1JlcG9ydFN0YXRlK1NlcmlhbGl6YWJsZVNjcmlwdFBhZ2VDb250ZXh0AgAAABFfdmFsaWRhdGlvbkVycm9ycwZfaXRlbXMGA8sBU3lzdGVtLlR1cGxlYDJbW1N5c3RlbS5PYmplY3QsIG1zY29ybGliLCBWZXJzaW9uPTQuMC4wLjAsIEN1bHR1cmU9bmV1dHJhbCwgUHVibGljS2V5VG9rZW49Yjc3YTVjNTYxOTM0ZTA4OV0sW1N5c3RlbS5PYmplY3QsIG1zY29ybGliLCBWZXJzaW9uPTQuMC4wLjAsIEN1bHR1cmU9bmV1dHJhbCwgUHVibGljS2V5VG9rZW49Yjc3YTVjNTYxOTM0ZTA4OV1dW10CAAAACQMAAAAJBAAAABEDAAAAAAAAAAcEAAAAAAEAAAADAAAAA8kBU3lzdGVtLlR1cGxlYDJbW1N5c3RlbS5PYmplY3QsIG1zY29ybGliLCBWZXJzaW9uPTQuMC4wLjAsIEN1bHR1cmU9bmV1dHJhbCwgUHVibGljS2V5VG9rZW49Yjc3YTVjNTYxOTM0ZTA4OV0sW1N5c3RlbS5PYmplY3QsIG1zY29ybGliLCBWZXJzaW9uPTQuMC4wLjAsIEN1bHR1cmU9bmV1dHJhbCwgUHVibGljS2V5VG9rZW49Yjc3YTVjNTYxOTM0ZTA4OV1dCQUAAAAJBgAAAAkHAAAABAUAAADJAVN5c3RlbS5UdXBsZWAyW1tTeXN0ZW0uT2JqZWN0LCBtc2NvcmxpYiwgVmVyc2lvbj00LjAuMC4wLCBDdWx0dXJlPW5ldXRyYWwsIFB1YmxpY0tleVRva2VuPWI3N2E1YzU2MTkzNGUwODldLFtTeXN0ZW0uT2JqZWN0LCBtc2NvcmxpYiwgVmVyc2lvbj00LjAuMC4wLCBDdWx0dXJlPW5ldXRyYWwsIFB1YmxpY0tleVRva2VuPWI3N2E1YzU2MTkzNGUwODldXQIAAAAHbV9JdGVtMQdtX0l0ZW0yAgIGCAAAAA5mbGFnX3Nob3dfaGVscAYJAAAAATEBBgAAAAUAAAAGCgAAAAppbm5lcl9wYXRoBgsAAAAKRUVPdmVydmlldwEHAAAABQAAAAYMAAAABHBhdGgGDQAAAExZb3UgYXJlIGhlcmU6IEVuZ2FnZW1lbnQgYW5kIEVuYWJsZW1lbnQgPiBFbmdhZ2VtZW50IGFuZCBFbmFibGVtZW50IE92ZXJ2aWV3Cw==&lt;/pageContext&gt;&lt;EnduserFilterTitle /&gt;&lt;/DynamicReportState&gt;</SerializedDynamicReportState>
  <OverrideDynamicReportState>false</OverrideDynamicReportState>
  <TextId>5623d80f-a069-485f-97e3-a3dc51d4c1c0</TextId>
</ShapeData>
</file>

<file path=customXml/item13.xml><?xml version="1.0" encoding="utf-8"?>
<SlideLayoutData xmlns:i="http://www.w3.org/2001/XMLSchema-instance" xmlns="http://firmglobal.com/Confirmit/reporting/powerpoint/09-09-2009">
  <SerializedThumbnailImagePng>iVBORw0KGgoAAAANSUhEUgAAAeAAAAFoCAYAAACPNyggAAAAAXNSR0IArs4c6QAAAARnQU1BAACxjwv8YQUAAAAJcEhZcwAADsMAAA7DAcdvqGQAACUdSURBVHhe7Z1brBzFgYaPCHc7QBycBFjAJORKEswGc3EAGwIk+5T3aJdFimStFOUtD9FqV0jZRF6tIBiDjQ02DhgTgnnJCyFsgpNXXsAYA8aWUKREipKNxD6scllla+uv7mpX13T39Ez3nOrT5/ulT2emq7oufWbq77r1LBmEEEIILbswYIQQQiiBMGCEEEIogTBghBBCKIEwYIQQQiiBMGCEEEIogTBghBBCKIEwYIQQQiiBMGCEEEIogTBghBBCKIEwYIQQQiiBMGCEEEIogTBghBBCKIEwYIQQQiiBMGCEEEIogZY+svuYWbfrdfPBRwAAxsvFlgsees1c9dhxc/fhk+aOH42fOy1bn33HXGzb+IsePuquQdW16Yej5pyHf22+vWe7MU+sM3/ef/WK4q9PX2Z+t/0O89LNB83Lt++17FkYR7buNb+8+zGztO7h1837dx6z6C8AwDg5b8dRs+6RY2arNaUtz540t64S7njulLnh6ROu/msfqr42/XDULD30G/Ot3d8zZv9a85d9V6wozMH15vf/dqv56fVPmZdvsUZ5y6ML44hN/8gde8yS7lzcxXvoKADAKFlrOe/B18yN1ohutwZ8yw/fMbeuIu567qT5xL43zdnff63y+vTDa2Zpx6/Nt3Z915h9a82fH79iRfF/T603v7MG/OL1T5qfW5P8+S27F4ZM+Bdf2osBA8D4Occazyf3v2nutEZUZVBj5zbLl2zdP7z7mDl3YSaMAbcFAwaAVcG5tue7ftcxc8cqNV/P1h+9YzY/c8KsefCoWbuj+lp1AwNuCwYMAKPHDz1rDnQ1Dj3HaARAIwEaEai6Xt3AgNuCAQPA6JHRfPTx46t26DlGQ9G3256wFt/qxqTqms0PBtwWDBgARo16v+fveM3cfOiE2aoVwZEZrVY0FP+ZJxaxIAsDbgsGDACjRr3fDY8dd4uPqoyob7Lepbb9ZHtwb7emr2NVcT2Kr/IJ7detitM3t9l8lJd6wef3OheMAbdloQZ8xmWfNEtLS+asG79aHDv3a99xxzyELV/Y+66+vgg7/5v7CRtp2Jr7flIKO2Pdpas6bI01F/V+b3rkF6Wwc9dfVpjRpp1HeguT2f7tU2+bj/3Hf06E+bnn+LyzL77MXLH3DXPlY2+Yax98uRTWtiwiDBPTwmT41xx4cyLMX08xe1hmwHFYaHKLDLv28rNLx2dlNAasi1F1HABgOdBWm7/Z88bMvd9pPVaPDHWL7UVqblmvtbDpA7ZHqRXXITomU1ZcnaehcJ1zo70xuOTRYy6Oeuri3AePms888Za56/Ap10uN8+wTpa+6XrjT3rz01gtO2wOOjXlWRmPAZ3/lnyqPAwAsBzK2L1jj0xBvlQHVccsz+TCyxZtmKdwi45Kx67UWeF1g85OBar5Zeeu9tvmc/f1X3Tz0Z3/wlktTxnuTNV71eNfYuOF+XJ0jIzzHllvD5looJbP2PedFoDpcbcuvsvtydIMh6LYwBwwAo0RGqGcez2q+iq+e7Hp77uesad5qzVgmpeMyY6H5Xb3/9BNvurxkXnEPUsdkvB/f96Yz0S8/f8qdq/fn5z1ehct0w/M8Zz3wmvnQrtfdOdPq4Mpk42hOd1az1jnqiet6qTxVZZkNDLgtGDAAjBIZ3NX7Zl98JSP7hDXgM+9/1aUhg7zS9lY1hPxFa8biCwffdk+TOtuapHqxoYl6c7300Tdc3L+zxvul5045M7/ItrHOeK1Z1xmvR+GKq7ZZpurroWFjGbLKmZnuSZfPxiffcr19mXFcp2noudgf1GIsW/aqsswGBtwWhqABYJRo+Hnjk7MPP8vU1AP2Q8NuSNi+1n7ZC3ZaY7TotXsf5aljWlUsI7zr8Elz9+FT5jpbhvW2J6s01MucZrwhiuv36cpgVReZsW4APmXLqPlttd2aw32fvWG4aq+94ZixvkJ13mBvMnTN4jLMDnPAbWERFgCMDpmmjFI9w1l7hLEBx+nGQ80e9R612Epzw1+xvV6lJYP05l11jpj2OEiZsPJU+mqn9XOC51kj9+nquMJlnh97/Lgrf1ynaeica20PHQNedQb8K/Oi+0niP5qdh6rCp7Pl0Ing/Qmz8w9K7z3zjSDOLPGWD1/3XCd/VRGnzPDqADA8ZEwaIp619yuaDLgJ5ameqeZ6r7W91fdbU5RJVsUVii807yrja9M7VhwNeVeFdTFg3aTc/EzWttTdYLQHA25LegN+8T3nPU4tDKjEod+aUxPnVZhS23jLzDdOKv/TOvVKaK4RA60DwBCR8Wmx07y9wVkN2Bu+fuBfw89uuNkeq4srs7zs0WMurlZca3hZw8gKm2WIOqSLAQvdrGiovPs8MAbcluRzwJkJvWdezP/OZCSVplTBIM1rxvwxYIDWyIw+/4O3ls2Ald/le99wC660pUcrmGMjlbnKmD+0yxqv7SmHK6vvPHzK3PT0Cdf7nNeEuxqwztNiM6VTlX57WITVloUa8HTyIdg//NZsyXvCL75YFa+GMRiw6l4ZHoEBA7RCQ7oapr3h4HzPfp7XgC+1PVoturremqvOVU9SZfE9Xhmvuymwxqt4Ml+VT/lpYZX+3vj02y69eUy4DwPWwq6mYfN2YMBtSWrAW175o9wjH3oNzLgi7gTh0HWuzLwjU2obL2CmoeEK4vMnbhAqytRY71Z18K8z1ZW5S938aIWuVzmduhuAaI7bqW6uvxzXlavhBqvr/wjGi3qR8y7AEvMYcGb6R83mQyfc6mcZrQxUx7SX99onsx6v5odlvAq/ZPcxF/bZA6d76vp7yzMnzIX23FlNuA8D1qpxesCrYgh60gCzRrXlYqyFGHCVYeRqdWPQcH6YT+8G/EdzKjBfr7Ipda3baQPOpgtiRf+3qjoGysqf44020qmT71UYcPd6wLjRQiVtBdpie5dtHykZMo8BCxmXHiupJ13JhLVfVwubvPGqPJ+zZnvxI8dcL1MGK8564FU3bO1/KlE9ZA1Ha3W00mxrwl0NWDcG6r1r9KDbAzmYA25LukVYVb2bvNFu3ZtpOyzbMp7vVcX51x2PKXplJSPw+VhV5d/WNBrrYBWk40cWwrhd6yaK+lmFBlocL/Lz5Zq8maqPGx6zhAbecz1g3MiAP7xrvhXQYl4DFjJWbT260RqohpdlvuqJX2ONVzcF3njj8/RAD5lnYcK2DHpcpd9z3MaEuxqwyqs8lda0rVHNYMBtSWbA3iRKPaGidxP2Shvo1YDzvEtxoriNZtlU9qqwNmkGNNYhNro8vyLtrnXL8CZX/p+J+Fo24I3Vl8XXqyL/yRuJfuoB40aGpfnYFAYslL/mf/UYTM376piMVzcGcdwQLdwqmbD9q7lhrY5uMyzc1YDVY9fNgky/21YkDLgtiQy43qzqG/kK+jRgH6dRDQZTmcdpsnqFRjmjYbStqyMy4K51y8nqUB1vsn4R8ZC0r0fTqEdc557qAeNGBqheaN8GrHRlpDru/tr3br45iOPREK4MV+e07U3qHP04ftwT1k8pKkz5NvWE+zBg/dXjMjHgMc8Bx41xldoYU1tTahOvTZmaGvfKPE6T1IC71i2nyYAnRzT8TVaNfD1mMeCe6gHjxhvwvEZUZcD6dSItmNKPL3z+wFvuuc4f23e8yG+WxVLTmDBh+3fzIWuMD2c/c1iXFwbcD6Mx4DqyhnyaGnpTnj4NeIqBTmXK+UkNuGvdcpoMuFw/X65cYR29ifqyzGLAPdUDxk0fPWD9GIN6uUpPxiZD1nyutg99+XC2qEqvNWSrud3uD684TV1PWH8vtG103DNXD1t1PuOBV91PGGLA3Ri5AdcPP3vK25Oq4zjamlKreNPL1UzT+VVhy2jAneuW4W+cJqcHovQbjHJiXtfHrbgOtXPAHesB40ZmpF8i6mLAn7I93TMfeM39wIEeTiGzlQFvOvi2+ag1ORmy4upH87VwSXme38m0JolNWPXZ/MwJs8621QrTjYHvfa/fdczddOiHH+bZeiV0np7K1f3H+THgtiz/EHRTj8fjG+VpDW1l491gwFPiFT3z2Ax8r63CJEKqz/f5WFWZ55Q0C9rW1REbcPe6iSKNqp68FJtqVK7T51sV16Lm+vhyScHxPuoB46brKmiPHhMpA5TB3ml7vdc8kf1YgczvTNvb1AIr/6P8n9iXDVkr73mHo3We2wIUmJ/y0halu3IT1s8Gyiive+ott5dYZfyiNWWtYJZR6++svwfs0TYpzTcrX1ZBj3IRlm9spw8v+4a2eTGW7xFlyky9ypTmi1dWiyHxxvNjk8zzb20YbesQxC2l3bVu/n9Svee4XAZfrgaFZSsMu0alG5dZ6lF1HWDsyATVns27D1joPBm4zFV/ta3ovAeznqE3WJnjDfa4esd3PnfKvn7bhc3bE1baunG48KHXS0Z+lkw4+F1jXzYhw523xxujtDYd1OMw2Qc8TgOu7MXV0LJHUwxTSq6hrjaltvEqzWPGBrzU05NKBuLJ85kh7fZ1qDOebnXzBrzT3iWX0mmqXyiXlzfQmjIXsuH552VytKRtPTDg1YiMTMOo6gn6ec0uaBGUesIy3DgfGeN1thcqE9RwtB5kobnjeQxMxq1etX74/wLbFvvhZaUlE9bCr669+iY09K4hbPXyq8rXHgy4LcvcA4aVzGkDrg7vnfwmrHG6AiBChrXW9uL8wzCqzGYW1PO86rHjbk5YafsersxRJqn9u/plI5mwfgz/yr0y61ddTzIuW4jOl4mHZq1h7I/sPubKHj6EQ+avBVa+F7wIZMBa5e0Xn80PBtyW5Z8DhhXLQgy4Zr74dI94GQ0fRoOMTM81nndFcIiMVXOj2gYkQ7x41+vuWc1hftlw9NvmrueyxVr6eUEZsAw2jBciY5WpKo5fRe3M1hq6jmtBlN7rUZWak9Vwdx83FHXoWulGY6X3gLsyGgOGcbGYHnDFcHKoyuFtgGbUi9PCqD4MWGy1JqwhbRmxhpzPi3q3mrNV79H3ujUvPO2HDWS6lz2arVyW0frerjNdW/6P7ztuttg8r7HpKt/bf1Rdtr7Q8LbmoFWOqvK2BwNuCwYMrVnkEHSWdlmtnoYGUIFMRI+j7MuAheaTZaxXPZ793q/yCXu45z+Y9YSv2JttgdJwtB7eoRXTPo6LF5i3DFo/5H/ToXfcoyv1wA8ZsN/bqxXO6lX3tdCqDqXfz2MoBQbcFoagAWB0aPi3WIgVmU0X1LvVULBMSr3sD9g2U4bp89V8ruZ/Nz2d/fyg8v+oNWwZ7Rpr0NrDK4P2PWOdq3RkvvoFJL/HV8PQH3j4dWf6fZa/Dt0w9LMASzAH3BYWYQHAKNE8sFYU971yWCasvcFa8Xyd5nqtsYYLqdTD1Rywho+1N/fu50+ZT+d7iDXsfPXjb7q9vX61tDdh9YRltpfvecNcsjv/RaWey16HRgrcjYItR3gN5wMDbgsGDACjxM0D7z/uhoKrTKcLmhP+ijVWLVpSj9UPGztDtT1v9b71Xk/M0jYmGdz6XdkjK2XE+hH+T9sw9ZbD8mquV78lrPiLXHAVo5sU9cL7eaQmBtwWDBgARonMRHOwffeAPTJh9bBlqH5O+MKHszZU5uvnhBVHz47WnmE/xCuz1dOstNBKc8T+yVpKczmGnEOU582H3nE3D2FPfn4w4LYsfA743K99x10Qz1k3frUInyXsfVdfX4Sd/839hK2SsDPWXVqErbnvJ4SNNEyEYWIRYaHx9BW26ekT2WMhD749ESYDVi9YveU4TOXb8sOT5nO2NxyHNeW3iDCVUTcFs17PprDQgOOw0PCu/OCZpbB3/v3SzmFdGI0BAwCkRKaiB2P4HzRYBG44+nA2z6vFU35Rll+opR9wUP7X59uXtLpZPWH1knW+FmtpyHnRK52r0CKvLTZvLfjq78ckWAXdFgwYAEbLGouGVW/Jf7CgyoT6QMPc6gVrKFqmK2TGbg7Yhmk1tOai9eMJmh/Wgzy0T3jRe3unoflpldv3fvsBA24LBgwAo0bmolXHi3yMo5AJa3HV5XvfcIuzNMcrg/NzujJhxdF7odc6FqezXGRleMctDuv+8I0QDLgtGDAAjBoNBWu494vWcBY9zKveroxe1C3+cgacYLg5RmXUDzz02/sVGHBbMGAAGD0yGT2acpFzwSsNDYn33/sVGHBbMGAAGD3qAasnvFlzwTU909WEer8aLu/nwRsxGHBbMGAAWBXIbC559I2FzwUPHa3avvWH2U98dn/ucxUYcFswYABYNWhfrnp+q9mENQyvx132P/frwYDbggEDwKpBPT4/FJ16C1AKZL7XHNAjMBdlvgIDbkthwOv0CLWdxzITBgAYKec+eNR8eLeGovUzf7YnvEq43Zrv5mdOmjUPve6oujb9cNQsPfQb863d3zNm/1rzl31XrCjMwfXm99aAf3r9U9Yg9ziTXBRHbPpH7thjlj6y+5hZt+t1o54wAMBY0Y8OrN2RrYr+8uFTbuvQ2NGKZ6F2Xg8C0TWoujb9cNSc8/Cvzbf3bDfmiXXmz/uvXlH89enLzO+232Feuvmgefn2vRZrwgviyNa95pd3P2aW8t9ARwghhNAyCgNGCCGEEggDRgghhBIIA0YIIYQSCANGCCGEEggDRgghhBKodwPeuHGjWVpactx77735UWMOHDhQHF8NYVu3bs1DjDly5AhhIw179913S2EbNmzIQwgbc5gUholQhI0rTJ+FRaicaw+677778lcIIYTQeBTefPeh3g0YIYQQGqPinnJXYcAIIYRQCw3egBmCRgghNEYN3oD7LiBCCCE0BGlBZp/CgBFCCKEEwoARQgihBOrdLZkDRgghNEaxDQkhhBBKoMEvwkIIIYTGqMEbMEPQCCGExqjBGzCLsBBCCI1RbENCCCGERiAMGCGEEEqg3t2SOWCEEEJjFNuQEEIIoQQa/CIshBBCaIwavAEzBI0QQmiMGrwBswgLIYTQGMU2JIQQQmgEwoARQgihBOrdLZkDRgghNEaxDQkhhBBKoMEvwkIIIYTGqMEbMEPQCCGExqjBGzCLsBBCCI1RK3Mb0skdZvPmHeZk/nbi/VC1iHJ2TvMFs20lXLtlUXAtluszNXc+Xf5vbc5tEaeu7IOtE0LjFgbcpEWUs2uaK+XaLYdW0rXoUtY253aJM2/ZFl0nhEau3g24cg44/rLF71/Y5ozbse2F7JiLs83eJev4Nnu/bFUVL5bO83H8ee7w5slzFXebzSM+7lUqQxQ+b1ka0qwtYxF/s32dhzc1XkXZtpkdNs3TSdWl79M6aXZs3mx2+IRr0mlV91wvbMvj2Tx22Ncueqs8w7QVJz9m2ewiB8eUVpBmWM8srjtY/b+uO27VeL3cX/9/mfb5jMqqQxVx3bUqXReV/4XJcyc0mf70z1J8vL5c1Vp0nRAanlbmNiR9wf0X0+O/eOGX30pfWPfddecEDXNdvJJesA3p6XNcI6RIpXMVJzBD/zo87uXCfT5Z41GUrUtZiuNRWWrLWH8dJhXmq9dVZa7LV3UMz52Wjg2prHsuNcg+rqtHVRpBnnVpK50ik5qy+9cuH/9/DOowcTy8vjXHi7JUHHfn+esTHM/fTlyXMLwhrl7rpkF/izpH8StVm35cV59Xxec5ymeiDrFq8+ypTggNTPKuPrV8Bhx+2cL34V1zjuu1xOfUxQvV9KVWWHFuVYMfmk8ud45vnPXW9kAVoUtZmvKcWkarunS9ovBSIzo1/ZZmWKSRMVH3XKW8rYr3dXk2fRb8sTDBMB3/WmkEcabmWXfcvQ3yja9X6TyradcljN8YV2Wwx8K047yqFMfR+yL9oOxVn2d/7gz/W6cwz0XUCaGBSZ/rPpV+CDpqMAvF59TFC1X3pXaNg294ol5RET9qfCWF1xnwvGWpy7NVGa3q0vWKwsvGOS39+nxL6Uyre652BhzkOS1tnZc37hPp+NdRGnMb8LTrVTrPqk3ZffymuIrn6pjn54+FeVUpTr+u7FWfZ3/utDrEivPsu04IDUyDN+DKAsZftvC9+3L6L2Z2pzzZYFrVxSspaGzcW9soKI2wcXCNU9AgFXkEja+Xy9PnE5Vt3rLU5dmqjFbx+wmF+ep1Xram9H2jXKpXTTqlOHV1z+XrnL2J0qjIsybtYvg+l0y1ZBw66F+HaYd1COO6tKccn/b/KJ1n5fKdLHuhMH5t3OB1eO3ivKoUxmkqe93nWefWlqtGYZ6153aoE0ID0zi3IblGIuvZFA1H1Re0Kl4s1xDkcUoNsT8vW3DjTi/loYbCNyC5XHjFohVp3rLU5tmmjFIezx3Ta1/HQEXZbDpFL7QmfYXYOO64q2twDSrTCY8rreJgZVmKtKM0pudpKdIO09E5/noE1yK4Ts6w87hFEnXXfd7/x8T/xarxMxGU1b2N42ZGNVFn9z48t/o6T8axr13acdl1vX1YnkpYlxn+t+U89bbvOiE0bi2PAaOF6QXbwNY3XKGhdFG7dJrLkjW+QVuM5tS067wIpcgTobGrd7fkUZTLKWuMO+JmMej9WBoX0TRq1nSqylIWBtyHpl/n/pUiT4SGJ34NCSGEEEqgvkd4MWCEEEKohQZvwAxBI4QQGqMGb8B9FxAhhBAaglbmNiSEEEIIlYQBI4QQQgnUu1syB4wQQmiMYhsSQgghlECDX4SFEEIIjVGDN2CGoBFCCI1RgzdgFmEhhBAao9iGhBBCCI1AGDBCCCGUQL27JXPACCGExii2ISGEEEIJNPhFWAghhNAYNXgDZggaIYTQGDV4A2YRFkIIoTGKbUgIIYTQCIQBI4QQQgnUu1syB4wQQmiMYhsSQgghlECDX4SFEEIIjVGDN2CGoBFCCI1RgzdgFmEhhBAao9iGhBBCCI1AGDBCCCGUQL27pZ8D1l+ZsSecG47D7r333jzEmAMHDhC2SsLCJf0a2tExD2GZxhi2YcOGPMSYd999l7CRhklhmAi1EsM2btyYH+1H5ZwQQgghtCzCgBFCCKEEwoARQgihBOrdgK/deK0bK79ty63mT//7P46XfvZiaRw9ZdiJU2+Wwq688krCVkGYCMMEYasjTJ+DMEyfE8LGGaa234ep3e877J5/vCd3un7UuwGrwP/9p/+Cvjn+XXPDTd81r9a9HyqLKGfnNJ81966Ea7csBNdiuT5Tc+fT5f/W5twWcerKPtg6QZ/I3/pU7wb8L//6z5UFh47EX/Dlaiy7sohydk1zpVy75WAlXYsuZW1zbpc485Zt0XWCXhm8AaubXlVw6Ej8ZYvf//ieYshk6evPBnHusXfJOn6Peb4uXozO83H8eZZX7980ea7ift3mER/3lMoQhc9bloY0a8tYxN9kX+fhTY1XUbZ7zHab5r0/zo7Xp+/TesVsv2mT2X68OZ1Wdc95/ut5PJvHdvvapdEqzzBtxcmPWW64/5XyMaUVpBnWM4ub51n1v647HqUzcb3cX/9/mfb5jMpaE9ddq9J1UfmfnTx3gsn0p3+W4uP15apm0XWCvtH17lMY8EpBX3D/xfT4L1745bfoC1s00tZwioa5Ll7+PuNZ25CePsc1QmoISucqTmCG/nV43OPCfT5Z4zFpIHOUpTgelaW2jPXXYZIwX72uKnNdvqpjeO60dOrqnqMG2cd19ahKI8izLm2lU5hBTdn9a5eP/z8GdZg4Hl7fmuNFWSqOu/P89YnjV1yXMLwhrl7rpkF/izpH8SupTT+uq8+r4vMc5TNRh5jaPHuqE/SK5oP7FEPQK4X4yxa+D++ac1yvJT6nLp4PF01faoUV51Y1+KH5hOf4xjkzUZdnl7I05Tm1jBXvY6LwUiM6Nf2WZlikkTFR9/ic+H1dnk2fBX+sMOIoHf9aaQRxpuZZd9ynWZQlil86zzLtuoTxG+OqDPZYmHacVxVxHL0v0g/KXvV59ufO8L91hHkuok7QK+pg9qneDVgfmqqCQ0fiL1v8xQ0b1ao4oi5eSN2X2jUOvuGJekVF/KjxFQqvM+B5y1KXZ6syVryPicLLxjkt/fp8S+lMq3tOOwMO8pyWts7LG/eJdPzrKI25DXja9Sqdl8efVnYfvymu4rk65vn5Y2FeVcTp15W96vPsz51Wh5g4z77rBL2CAa9W4i9b+N59Of0XM7tTnmwwG+L5cEfQ2Oi9GgWlETYOrnEKGqQij6Dx9em5PH0+UdnmLUtdnq3KWPF+gjBfvc7L1pS+b5RL9apJpxSnru45vs7ufZxGRZ41aRfD93m6MtWScfh09DpMO6xDGDe87nXHp/0/Suflx5uuSxi/Nm7wOrx2cV5VhHGayl73eda5teWqIcyz9twOdYJe0RalPoUBrxTiL1v83jUSWc+maDiqvqBV8WJcQ5DHKTXE/rxswU2p4XFx1FD4BiTHhVcsWhHzlqU2zzZlDOK5Y3rt6xhQlM2mU/RCa9K38WVo7rira3ANKtMJjystX/fqshRpR2lMz9MSXNfT6egcfz2CaxFcJ2fYedyizHXXfd7/x8T/xdL4mQjKWhk3M6qJOrv34bnV13kyjn3t0o7Lruvtw/K8wrrM8L9dfJ2gT/R/6VPMAcOq53nbwNY3XKGhdKFdOs1lyRrfwhBhbqZd50WQIk/ol8EbMKugYWVhjfH+072LjKD3Y2lcRNPIrOlUlaUMBtwH069z/6TIE/oGAwYAAEgA25AAAAASwCpoAACABGDAAAAACWAbEgAAQAIGvwiLOWAAABgjrIIGAABIAAYMAACQALYhAQAAJIBV0AAAAAnAgAEAABLANiQAAIAEDH4RFnPAAAAwRlgFDQAAkAAMGAAAIAFsQwIAAEgAq6ABAAASgAEDAAAkgG1IAAAACRj8IizmgAEAYIywChoAACABGDAAAEAC2IYEAACQAFZBAwAAJAADBgAASADbkAAAABIw+EVYzAEDAMAYYRU0AABAAjBgAACABLANCQAAIAGsggYAAEgABgwAAJAAtiEBAAAkYPCLsJgDBgCAMcIqaAAAgARgwAAAAAlgGxIAAEACWAUNAACQAAwYAAAgAWxDAgAASMDgF2ExBwwAAGOEVdAAAAAJwIABAAASwDYkAACABLAKGgAAIAEYMAAAQALYhgQAAJCAwS/CYg4YAADGCKugAQAAEoABAwAAJIBtSAAAAAlgFTQAAEACMGAAAIAEsA0JAAAgAYNfhMUcMAAAjBFWQQMAACQAAwYAAEgA25AAAAASwCpoAACABGDAAAAACWAbEgAAQAIGvwiLOWAAABgjrIIGAABIAAYMAACQALYhAQAAJIBV0AAAAAnAgAEAABLANiQAAIAEDH4RFnPAAAAwRlgFDQAAkAAMGAAAIAFsQwIAAEgAq6ABAAASgAEDAAAkgG1IAAAACRj8IizmgAEAYIywChoAACABGDAAAEAC2IYEAACQAFZBAwAAJAADBgAASADbkAAAABIw+EVYzAEDAMAYYRU0AABAAjBgAACABLANCQAAIAGsggYAAEgABgwAAJAAtiEBAAAkYPCLsJgDBgCAMcIqaAAAgARgwAAAAAnQCG+fYggaAACgBayCBgAASAAGDAAAkIDBD0FjwAAAMEYGvwiLOWAAABgjrIIGAABIAAYMAACQALYhAQAAJIBV0AAAAAnAgAEAABLANiQAAIAEDH4RFnPAAAAwRlgFDQAAkAAMGAAAIAFsQwIAAEgAq6ABAAASgAEDAAAkgG1IAAAACRj8IizmgAEAYIywChoAACABGDAAAEAC2IYEAACQAFZBAwAAJAADBgAASADbkAAAABIw+EVYzAEDAMAYYRU0AABAAjBgAACABLANCQAAIAGsggYAAEgABgwAAJAAtiEBAAAkYPCLsJgDBgCAMcIqaAAAgARgwAAAAAlgGxIAAEACWAUNAACQAAwYAAAgAWxDAgAASMDgF2ExBwwAAGOEVdAAAAAJwIABAAASwDYkAACABLAKGgAAIAEYMAAAQALYhgQAAJCAwS/CYg4YAADGCKugAQAAEoABAwAAJIBtSAAAAAlgFTQAAEACMGAAAIAEsA0JAAAgAYNfhMUcMAAAjBFWQQMAACQAAwYAAEgA25AAAAASwCpoAACABGDAAAAACWAbEgAAQAIGvwiLOWAAABgjrIIGAABIAAYMAACQALYhAQAAJIBV0AAAAAnAgAEAABLANiQAAIAEDH4RFnPAAAAwRlgFDQAAkAAMGAAAIAFsQwIAAEgAq6ABAAASgAEDAAAkgG1IAAAACRj8IizmgAEAYIywChoAACABGDAAAEAC2IYEAACQAFZBAwAAJAADBgAASADbkAAAABIw+EVYzAEDAMAYYRU0AABAAjBgAACABLANCQAAIAGsggYAAEgABgwAAJAAtiEBAAAkYPCLsJgDBgCAMcIqaAAAgARgwAAAAAlgGxIAAEACWAUNAACQAAwYAAAgAWxDAgAASMDgF2ExBwwAAGOEVdAAAAAJwIABAAASwDYkAACABLAKGgAAIAEYMAAAQALYhgQAAJCAwS/CYg4YAADGCKugAQAAEoABAwAAJIBtSAAAAAlgFTQAAEACMGAAAIAEsA0JAAAgAYNfhLVlyxbz0s9edF11cduWW12hPWML+4d7/r4U9vj+vYStgjDdCYdhek/YOMP0OfBh+gwQtjrC1O77MLX5OnbRRRflTtePejdghBBCCE0XBowQQgglEAaMEEIIJRAGjBBCCCUQBowQQgglEAaMEEIIJRAGjBBCCC27jPl/9lugNhbS+9QAAAAASUVORK5CYII=</SerializedThumbnailImagePng>
</SlideLayoutData>
</file>

<file path=customXml/item14.xml><?xml version="1.0" encoding="utf-8"?>
<SlideLayoutData xmlns:i="http://www.w3.org/2001/XMLSchema-instance" xmlns="http://firmglobal.com/Confirmit/reporting/powerpoint/09-09-2009">
  <SerializedThumbnailImagePng>iVBORw0KGgoAAAANSUhEUgAAAeAAAAFoCAYAAACPNyggAAAAAXNSR0IArs4c6QAAAARnQU1BAACxjwv8YQUAAAAJcEhZcwAADsMAAA7DAcdvqGQAACUoSURBVHhe7d1brCRHfcfxE7DBNyAsdgA7mIU4BOIAJtgYHwy7NrYhT3nP0z4dRYryxkPerNxEIoX42GbXXnvXC17bXMzzxhDBJq95sdfr2/qstIpEpIgoEm+ISEmlftVdc6qrq3v6MjN1puf7kf72zlRfqvrM9H+qunpmywAAgJUjAQMAkAEJGACADEjAAABkQAIGACADEjAAABmQgAEAyIAEDABABiRgAAAyIAEDAJABCRgAgAxIwAAAZEACBgAgAxIwAAAZkIABAMhg60MnLppDx181H/g2QRDEdONGG+999BXzsadeNw+9uGfu/8H04wEbR7//trnRnuN/8/EL7hikjs1i4oJ59+M/N3/x5DeNeeaQ+fXp29Yq/ve5W8wvvnm/+ck9Z83P7jtp48mlxfmjJ82/PvSU2Tr0+KvmPY9dtKH/EwRBTDOu3b1gDn37ojlqk9KR7++ZL29I3P/Dy+YLz11y7b/h0fSxWUxcMFuP/of5xom/Neb0DeZ/Tt26VmHO3mT+66+/bH5857PmZ/faRHnvE0uL83b75+9/0mzpk4s7eI9eIAiCmGTcYOPaR14xd9tEdJ9NwPd+723z5Q2KB3+4Zz5x6g3zrn98JXl8FhOvmK3dn5tvHP8bY07dYH799K1rFf/37E3mFzYBv3Tnd81PbZL86b0nlhZKwv/y1ZMkYIIgph/vtonn906/YR6wiSiVoKYeX7HxVdv2D564aK5ZWhImAXcNEjBBEBsR19ie703HL5r7NzT5+jj6g7fN9guXzPWPXDA37KaP1bggAXcNEjBBEJMPP/Ssa6CbOPQch0YANBKgEYHU8RoXJOCuQQImCGLyoUTz8adf39ih5zg0FH2f7Qlr8q0+mKSO2fAgAXcNEjBBEJMO9X6v233F3PP8JXNUM4KjZLSpoaH4339mGROySMBdgwRMEMSkQ73fw0+97iYfpRLRoqPoXeq2n+Ie3Pts0tdzqWV9aHnVT6H7dVPLLDq+YvejfakXfN1CrwWTgLsGCZggiMmGer/X2+Tier82yaUS0SJC15SP2GSmBKpk+4fPvmU+aXuXn7Lxeftv9by1//Das/6t575qQ8vfevI189GnXnPXqfVcuP1lhep7+5k3zLsXOgxNAu4aJGCCICYbutXmt598rXfvd16P1YdPvLq2rH9rYtP7bY9SM67D0HNKslpW6ykha5277QeDDz9x0S2jnrrimkcumN9/5k3z4IuXXS813uciQ9tXW9/3WPFBJXUM+wcJuGuQgAmCmGwosakHqiHeVAJqintfKIeRbfikWSm3ocSlxK5/a4LXe+3+lEB1vVn71mPd5vOuf3zZ9cT/4Dtvum0q8X7RJl71eK+3y4b342odJUL1SDVsrolSStbaR1yHRYXacJutv+ru6zEuSMBdYyUJ+Jo/+SuztbU1i6vv/mPKDkDZO2+7c1Z23Z+fpmyiZdc//E+VsnccunkjypQI3/+XL1XKrrnpllniueux88kyJcmP//0/18r0vJLx3Y9X19P+lLyUOFN1+d1Tb7gk+pUT/1Ip+w1bpsTskm5ivau/9Yr5reOv1vY3rw1hsg7LFP75VJmOl+qjYxeX+WPdtyxMwHFZmPSWUTY0JpOA3/X1P00+TxAEsexQUrztVP/JV+r1fuL0G+aqf3jZbUMJ8qO2t6oh5C/ZnrHi82ffct8m9S6bJNWL1TJ+v9eVw8k3P/GaW/aPfnTZ1uGy+bTtAf+mPceqTD3jcJ1UqFzL6tyspOrboWFj3ztXKLlrP3d8903X20/12OeFrkV/QJOxbN1TdekX9IC7xlITsD6RpJ4nCIJYdmj4+Y7v9h9+VlLTtVw/NOyGhO2/db/sex+zidGG/u0eR/vUc5pVrET44It75qEXL5vP2TrcZHuy2oZ6mfMSbxha1t+nqwSrtigZ6wPAJ20ddX1b525dw32n/cDwsZP2A0fP9irU5sP2Q4aOWVyH/pE3AY/tCZOACYIgRoSSphKleoZ9e4RxAo63q4ifV6j3qMlWujb8ddvr1baUIH3yTq2jmPd1kErC2qe2r/O0fk7wWpvI/Xb1vMqVPH/n6ddd/eM2zQut81nbQycBb1wC/nfzkvtJ4l+Zx55Plc+PI89fCh5fMo/9t7b3S/NnwTJ9lltd+LaX9v49sUw1Dl4bCOLghRKThoj79n4VbQm4LbRP9Uy/ZpPvZ21v9T02KSpJppZVaHmFrrsq8XXpHWsZDXmnysYkYH1IueeF4tzS9AGje5CAu0b+a8Av/dLlHqdDAqrE8/9pLtfWSySlrsutOP5sT/vfd/nfwuQaxQFtA0EcxFDi0+Snob3BvgnYJ3z9wL+Gn91ws32uaVkly1ueuOiW1YxrDS9rGFllfYaowxiTgBX6sKKh8vHXgUnAXWOpCbhLFEnol+al8v+9EkkyKSXiQCavnvsnARNE51Ay+sx33lxZAtb+PnLyNTfhSrf0aAZznEiVXJWYf+u4Tby2p6xJVUp66n0+8OJl88XnLrne59AkPDYBaz1NNtN2UtvvHkzC6hqZE3A5BPvf/2mOlD3hl15KLdcQU0jAanuyPAoSMEF0iuLbr14xXzg77Lufhybgm22PVpOu7rTJVeuqJ6m6+B6vEq/7UGATr5ZT8lX9tD9NrNL/737uLbe9IUl4EQlYE7vahs27BQm4a2Qdgj7yb79S9iiHXoNknFi2FuHQdalI3lFS6rpcEL2GhhMRr1/7gJCoU2u7O7XB/7vQVOcxbfOjFTpe1e00fQCIrnE7Tdf6q8u6erV8wBr7NyKmG+pFDp2ApRiSgIukf8FsP3/JzX5WolUC1XO6l/ez3y16vLo+rMSr8g+fuOjK/uDMfk9d/7/3hUvmfXbdvkl4EQlYs8bpAW/EJKx6AixOqh0nYy0lAacSRqnTB4OW9cP9LDwB/8pcDpKvV01KY9u2n4CLywWx6O+WamOgqH8ZPtFGLu/9MpGAx7eDmHZoopJuBTqiL79IJJp5MSQBK5S49LWS+qYrJWHdr6uJTT7xqj6ftsn2xm9fdL1MJVjF1d962Q1b+59KVA9Zw9GaHa1tdk3CYxOwPhio967RA/+FHMOCa8BdI18CTvVuypN2595M12HZjsv5XlW8/6bn45j1yiqJwO/HSu2/a9JobYMVbMePLITLjm2bYtY+K0ygs+dn+/P1qn+Yal42fM5GmMAX3A5i2qEE/MHjw2ZAK4YmYIUSq249utsmUA0vK/mqJ367Tbz6UOATb7yevtBDyXOWhG0d9HWV/p7jLkl4bAJWfbVPbWverVHtQQLuGtkSsE8SlZ7QrHcT9kpbYqEJuNx3ZZlo2dZk2Vb3VFmXbQbR2oY40ZX7m217bNuK8Emu+jdTxMeyJXxi9XXx7Ursv/5BYjHtIKYdSli6HpsjASu0f13/vdGeU3XdV88p8eqDQbxsGJq4VUnC9v+6NqzZ0V2GhccmYPXY9WFBSX/crUgk4K6R6Rpwc7JqPsknYpEJ2C/TqiXBJPexH0W7wkTZM2F0bauLKAGPbVsZRRvSy9XbF0U8JO3b0TbqEbd5Qe0gph1KgOqFLjoBa7tKpHre/d8+dtebg2V8aAhXCVfrdO1Nah39OH7cE9ZPKapM+23rCS8iAev/+rpMEvAEEnBjxCfjlC6JqWtS6rJclzq1ndyT+9iPrAl4bNvKaEvA9REN/yGrgW9HnwS8oHYQ0w6fgIcmolQC1q8TacKUft/3M2fedN/r/DunXp/tr89kqXlRS8L2/9vP28T4ePEzh037IgEvJiafgIsT+TwtvSkfi0zAcxLo3JizftYEPLZtZbQl4Gr7fL1KYRt9EvV16ZOAF9QOYtqxiB6wfoxBvVxtT4lNCVnXc3X70NdeLCZV6d8astW13fFfXrEfTT1h/f999hwd98zVw1ab3/Gtl91PGJKAx8XEh6Cbh599VG9PSi/jomtS6rTc/Hq1R9v6qbIVJuDRbSvCf3CqXx6Itt+SKGvXdf2yiePQeA14ZDuIaYeSkX6JaEwC/qTt6V71rVfcDxzoyymUbJWA7zr7lvm4TXJKyFpWP5qviUva53WjklY94iSs9my/cMkcsudqlemDge9933T8ovvQoR9+GHLrlULr6Vu5xv84Pwm4a6x+ElZbj8eHPynPO9EmT94tCXjOcrOeeZwMfK8tkSTCSK/v92Olkuecbc6ia1tdxAl4fNsUs22kevISJ9WoXvvrW7Nj0XB8fL0keH4R7SCmHWNnQfvQ10QqASrBPmB7vbc/U/xYgZLfVba3qQlW/kf5P3GqGLLWvocOR2s9dwtQkPy0L92i9GCZhPWzgUqUn3v2TXcvser4JZuUNYNZiVr/D38PuE/oNildb9Z+mQU9yQTsT7bzh5f9ibZ9MpbvERWKpJ5KSsOWq+owJN66fpwky/13Thhd2xAsW9n22Lb5v0n6nuNqHXy9WoR1myXsBpUPLn3akToOxNRDSVDns6H3ASu0nhK4kqv+r9uKrn2k6Bn6BKvk+AX7vHrHD/zwsv33W65saE9Y29YHh/c9+molkV+tJBz8rrGvm0IJd2iPNw5t666z+jpM7gOeZgJO9uIaomOPZjZMKe5EnU5KXZdLJo+eJ/BKT08qCcRHuZ8e2+7ehqbEM65tPgE/Zj8lV7bT1r6Q25dPoA11nrHl5eulPlrStR0k4E0MJTINo6on6K9rjglNglJPWAk33o8S4+dsL1RJUMPR+iILXTseksCUuNWr1g//v9eei/3wsralJKyJX2N79W2hoXcNYauXn6pf9yABd40M14CJdY39BJwuX3iUH8JaL1cQRBRKWDfYXpz/MoxUsukT6nl+7KnX3TVhbdv3cJUclSR1/65+2UhJWD+G/9GTStYvu55kXLcwtL6SeJisNYz9oRMXXd3DL+FQ8tcEK98LXkYoAWuWt598NjxIwF1jqQmYmFYsJQE3XC/e7xGvMOETkwklMn2v8dAZwWEoseraqG4DUkK88fir7ruaw/0Vw9FvmQd/WEzW0s8LKgErwYbLhaHEqqSqZfwsapdsbULX85oQpcf6qkpdk9Vw9yI+UDSFjpU+aKx7D3hskICJAxnL6QEnhpNDyeFtgmgP9eI0MWoRCVhx1CZhDWkrEWvI+dqod6trtuo9+l63rgvP+2EDJd1bnihmLivR+t6uS7q2/r976nVzxO7zdrtd7fe+H6TrtqjQ8LauQaseqfp2DxJw12AImugcyxyCLrZd1enb0AgiEUoi+jrKRSVgha4nK7F+7Oni9361n7CHe90jRU/41pPFLVAajtaXd2jGtF/GLRckbyVo/ZD/F59/2311pb7wQwnY39urGc7qVS9qolVTaPuL+RpKBQm4a6x2EhZBEMQKQsO/s4lYUbIZE+rdaihYSUq97Pfbc6YSpt+vrufq+u9dzxU/P6j9f9wmbCXa622C1j28StC+Z6x1tR0lX/0Ckr/HV8PQ73/8VZf0F1n/ptAHhsVMwFJwDbhrkIAJgphk6DqwZhQveuawkrDuDdaM58/pWq9NrOFEKvVwdQ1Yw8e6N/ehH102nyrvIdaw821Pv+Hu7fWzpX0SVk9YyfYjT75mPnyi/EWlBde9KTRS4D4o2HqEx3BYkIC7BgmYIIhJhrsOfPp1NxScSjpjQteEv24TqyYtqcfqh41dQrU9b/W+9VjfmKXbmJTgbjpefGWlErF+hP9Ttky95bC+utar3xLW8succBWHPqSoF76Yr9QkAXeNpSbgqz59vzsYPq6++49nZdf8yV9Vyt55252zsuv+/DRlG1L2jkM3z8quf/ifKJtomSIsU6y6LEw4iypTD1sJVdeE4zJ/TVjLxGVKtvo2K020isvCIee4rK0uQ8v0YeKe5992Hx7isrbj2VYWJuCPfuCqStnbf3fzLNktq8z/e0hMJgETBEHkDE1k0rc73bek3qSGiO967lLxtZBniy/QuD7YvxKwesHqLfsfeFBv2U/EOvK9PfNp2xtWItYkKH17V2o/ywxdq1YdVTdf73HBJKyuQQImCGKyoaSiL8bwP2iwjHDD0S8W13k1ecpPyvITtfQDDtr/neXtS/pQoF6zhqi1vhKghpyXPdM5FZrkdcTuWxO+FvdjEiTgrkECJghisqHeqIZW7y1/sCCVhBYRuoaqXrCGopV0FUrG7hqwLdNsaF2L1o8n6PqwvshD9wkv+97eeaHr06r34nq/ChJw1yABEwQx6VBy0azjZX6No0JJWJOrPnLyNTc5S9d4leD8NV0lYS2jxwr9W8/F21lVFHV4200OG//lG2GQgLsGCZggiEmHhoI13Pslm3CWPcyr3q4SvUIJNrWMS8AZhpvjUB31Aw+L7f0qSMBdgwRMEMTkQ0lGX025zGvB6xYaEl9871dBAu4aJGCCICYf6gGrJ7yta8ENPdNNCvV+NVy+mC/eiIME3DVIwARBbEQo2Xz4ideWfi34oIdmbX/5e8VPfI7/3udUkIC7BgmYIIiNCd2Xq57fJidhDcPr6y4Xf+3XBwm4a5CACYLYmFCPzw9F574FKEco+d5+Rl+BuazkqyABd41ZAj70uBLwxSIJEwRBTDSueeSC+eAJDUXrZ/5sT3hD4j6bfLdf2DPXP6pv60ofm8XEBbP16H+Yb5z4W2NO32D+59StaxXm7E3mv2wC/vGdz9oE+aRLksuK83b75+9/0mx96MRFc+j4q0Y9YYIgiKmGfnTght1iVvTXXrzsbh2aemjGs0LneX0RiI5B6tgsJi6Ydz/+c/MXT37TmGcOmV+fvm2t4n+fu8X84pv3m5/cc9b87L6TNmwSXlKcP3rS/OtDT5mt8jfQAQDACpGAAQDIgAQMAEAGJGAAADIgAQMAkAEJGACADJaegO+44w5z7Nix8pExZ86cMVtbW7OgrLCKsqNHj5Ylxpw/f56yiZZduXKlUnb48OGyhLIpl0lYpghR1r9M+WuZqntbgrhBAACsg2XnLxIwAAAJa5+AH3744fJfKefMzta22d0rHx4Ee7tme2vH1iz69yqN3e+Y9dexza3r7pnd7WJoaXsVL7SwLrmOJYCFWPsE3OrcjtnZ2VnNibGrKZw0l5bMlmhZdV51e8L95TqWANZCxgSsnol6v7YXvL1rH7VRT7m8SL6zW65nn45PcLUTXrBefCK0yb94PiyLlu+6PS1n27C748u2zI4vbCsTt4+oLNyvW99+UHG9uIZ6uue8VFl6+XO2Tv7Dz97utj22dj+J5fa1tT+uYyDVxopl1Tnchn3NnOtzLMvX5+7+68TtN3jd1D84Rtsq/447TX/7xn2HtMyOrYdtq1suGjFqPbbB9l27w3W77BvAMuUbgnYn7SLx6qRaPyl7xRBi5aTrT0LlCW62avS4frKelbiTmn9UKQu30bI9dyL2HxzccgPKXD2Ck6LfX60O1ePT3K5SuL41/zgExyNaNzSv/XE1Cg1tLB/OLKnOlbJEPRvbZP/rhq79wuW6yddJKLG/9Pbb2hhSO5VAy/W0jdl+249trW3Bst32DWCZlp6A9Qk7RW/6ysmh8QQQnGid4KQTnwQrj6OTk3vcVBaonUDDdYJ9hdtoq0dbWU25j7b13TJN7SpV1mlf3p18wyTRWL94P8F2W9sUS9RXllJnKyyrLdfSJpeAwzrEj+M6ltr2V3nc3sZ9ej780BDXIxRuI95euF7XfQObrSl/LUqmBFz2LmzZfjScAHTSCnoNlRPJ3BNcvI/gpOOWbXq+3EbTv52O9WgrK6k3sl9HW9a2vv1Xa7uksk6X49DQ/lDt+Zb2J9TaWD4/s4w6S1gWL1dbL0xS4b8lfqw6ho9LnffX4e/o1PejYxl+Xk0eW+2r6X3Ted/AZtN7Y5nyJODayaF+Utmnk0V4kgxOSHNPcOF6LcKhwXAbrdvrWI+2MreNoN2+rG19t074OKG2j+bl3XHfCUYgavvzerS/oqGN5cOZpdTZCstqy7W0qZZwl5GAw303ifdTT6TpYxtvP16vy76Bzbb2CTh1DVhDiLOThtcyDK0TbuV61eyEVD05FWX7J5ZwPbf98Dpa+AGgUwJu2V7bibZ3mW2PJgs1LWM11sOL1mmtt/t3cHJO7M/r3P5QXOYe7//NZqLlFlXnSlliueZjGSfc+HGcGEtt+4sez/07OkWSnb032o67e7xfp9r228qS+wY229on4DqdyKonwULDCc0pT0LuRKRZr/vL+euBiu3dXVsWbjtYL9q2TkB+veqQqOpXPhef4CrbC55vO9G2lbmH+/UvZqraHo1tR+P6TnO7CkEb3OPU8sUys888s5NwvG6oY/sjyTbWFl5Sndv+Fk5Dm9w2w2MbP9Z6c459vL/a/lNtjBX72dnxx7C6XPuxDbYf3j3gNOx7zt8SwOJkSMBjNZ34gCla0OudxAocOFmGoMchAWOTDH29+554opcL4EBYegLWmx8AgHWz7PxFAgYAIIEEDABABmufgBd/DRgAgOVb+wQMAADqSMAAAGTAEDQAABksPQEzCQsAsI6YBQ0AQAYkYAAAMlj7BMw1YADAOlr7BAwAAOpIwAAAZMAQNAAAGSw9ATMJCwCwjpgFDQBABgc2Ad9xxx2ucoqjR4+Wzxpz5cqV2fM+vLjs8OHDZQll614mei6MEGX7EZpCmV4HYZleJx5l0yo7f/58WWLceZ+yelkf1XdSD12v7aqix44dKx8Zc+bMmUrFp1CmNnr6Q1C2GWU6OXk6aVE2zTIJyxQhyqZbFr8OFq26NwAA0Fv4Yb0rEnAfe7tme2vHnCsfzjQ9v7b2zO72ltlZZoMmd8wmLOffauNeJy3vPd4zB1rce+5icALeyNuLmt4Ak3tjrFEC5qS0eFM+pjled732uYIEfNC2MxErTcBDdrb2ml5wk3shkoA32pSPaY7XXa99koDXFQl42ZpecLXnz5kde3x0jLbC57Xc9o7ZsW+w/ecblm3j9ufXid6s53Zmz7vwhWUdd3e3Z2Xbu3tFWU15EtjZ31Z12R51bqqrP2ZBfTu3Y3YMw9g2jc2JhXXa2a2e8OYcv1kVk48bttnneDUKthFuf1692vZdaas/fuHy5XNtbQ2Pe7lc8jXWViZdjrv+Per9k2ibk97Gnqtr3D7Ve7dhOykN+2xqb9t7LzwWTp+2ezmOwWbQJM2+SMB9lC++4kUXh3/RVj/Buhfw9q591j1w6++fmFuWbVS8Ufbfr+GbMipzb/LyzTF745Rbd2VNb9qiXvt1Cbfbp84tdfXH0hdW6jO/HcltdlLddnGC8Y/n7TfYT+Vx2zaH/I1jxTaqf7tym631atu36hycOLVNX9ajrZW/m1uu4TXWVpbcZuK4l9uYLdfavgaVtkj7Ns7t7L9G9e/mZNiitmxLe8v6VP9O5bKV7Qxou5fjGCBpcBblGnAgfL62THCic2XBSa9t2SZ6s3Z9o/Xad6j6hpTZm7BPndvq2qs+Q9uRUKuTtl1t6754v8F+wsdt26zVr+V4NaltI/j7tNWrdd8t7R66TVfW8LdpK6uJt9l1Gx2ObbzO3G2Ux1o90vBvXFuvxdxlw312fO/NrXeLeN2521rAMUDSBnZjR2h6wYXPu3/bN0wlyhdzvH7bsg3mftKtbbNt301vnvpJwO13dhIItx/sI9Ja13n1qe1nSDvq6nWK2jpgv63brG0v2GZXtTbG2284HnP3rRPtfln1GDRss/Zho09dGsrEPU7Uc+42wnWC9ZoM2YbabJ+fHR+Jt9MmtWxtv36f89574bEI1w+3MUdcny7bGnsMNgC3IS1b0wsufL7tRRmXDXkB106AAbe98I0TfJLtte/6SWA29NSnznPr2lAf9+9FtCOhVqciCbm2Dt3v3G32qF9KbRsDk14bd4JtWK91mx2P0dyyDse9bRtd9d5GWZdzI/ad3GdDe7u+9/rsP5asT9u2FnAMNoA+oPTFEHQfTS+4yvPRGygsq63fsmwjvRnidco3b3gSdQ+DT7Lxtlv3VdRrllTcsn6ffercUte2+vRuR1nWSbVOrnfhH7ftN7meX7Zlm4P+xrFiG9Xrp36bbfVq2Xd83GoJOCir1Dn6m9bW88tZtf01lHX9e8fbGHJs3TLh66VtG9Xj7o5t5T0RbqdFvGzr66zYZ/K9l6hbr7Z7tbqv4BhsgJUm4CE7W3tNL/La88VJSsdo/41lJddvWLaN245fJ3jjlG8W//z27rn9N1a876a2OOUbstMs6Dl1bqpra316tCNY1m9bJ7RqfSNhnWwb495Hcr8qLRNrUaZZoHH9U9uU5uM1t64zwTbKmcCd6tWy7yIRpMqiY5r8WyXWSy5XPm4r6/r3jrfh9H3/1F8vTdtwiTExslFMSOrzuouXbWlvWdZ/FnS17e2vqxzHYPp0HPoiAWN67Ilqp/NJQCeULifuPnpss1ddvfIkvX8mxkEw6G+5JAepLhuC25AAa293pzn5uV5EkByj4cBBRmyzta6NSMAH0bC/5XIcpLqg2eAsupHXgDEJ4ZBtt2HL+ZaxzWYkYGAK6MYCADAStyEBAJDBkMuyDEEDADDSShPwkJ0BADBFJGAAADLgNiQAANbE4CzKNWAAAIajGwsAwEjchgQAQAYrnYTFEDQAAAVmQQMAkAEJGACADLgNCQCANTE4i3INGACA4ejGAgAwErchAQCQwUonYTEEDQBAgVnQAABkQAIGACADbkMCAGBNDM6iXAMGAGA4urEAAIzEbUgAAGSw0klYDEEDAFBgFjQAABmQgAEAyIDbkAAAWBODsyjXgAEAGI5uLAAAI3EbEgAAGax0EhZD0AAAFJgFDQBABiRgAAAy4DYkAADWxOAsyjVgAACGoxsLAMBI3IYEAEAGK52ExRA0AAAFZkEDAJABCRgAgAyGjAqTgAEAyGBwFuUaMAAAw9GNBQBgpJUOQQMAgMJKJ2ExBA0AQIFZ0AAAZEACBgAgA25DAgBgTQzOolwDBgBgOLqxAACMxG1IAABksNJJWAxBAwBQYBY0AAAZkIABAMiA25AAAFgTg7Mo14ABABiObiwAACNxGxIAABmsdBIWQ9AAABSYBQ0AQAYkYAAAMuA2JAAA1sTgLMo1YAAAhqMbCwDASNyGBABABiudhMUQNAAABWZBAwCQAQkYAIAMuA0JAIA1MTiLcg0YAIDh6MYCADAStyEBAJDBSidhMQQNAECBWdAAAGRAAgYAIANuQwIAYE0MzqJcAwYAYDi6sQAAjMRtSAAAZLDSSVgMQQMAUGAWNAAAGZCAAQDIgNuQAABYE4OzKNeAAQAYjm4sAAAjcRsSAAAZrHQSFkPQAAAUmAUNAEAGJGAAADLgNiQAANbE4CzKNWAAAIajGwsAwEjchgQAQAYrnYTFEDQAAAVmQQMAkAEJGACADLgNCQCANTE4i3INGACA4ejGAgAwErchAQCQwUonYTEEDQBAgVnQAABkQAIGACADbkMCAGBNDM6iXAMGAGA4urEAAIzEbUgAAGSw0klYDEEDAFBgFjQAABmQgAEAyIDbkAAAWBODsyjXgAEAGI5uLAAAI3EbEgAAGax0EhZD0AAAFJgFDQBABiRgAAAy4DYkAADWxOAsyjVgAACGoxsLAMBI3IYEAEAGK52ExRA0AAAFZkEDAJABCRgAgAy4DQkAgDUxOItyDRgAgOHoxgIAMBK3IQEAkMFKJ2ExBA0AQIFZ0AAAZEACBgAgA25DAgBgTQzOolwDBgBgOLqxAACMxG1IAABksNJJWAxBAwBQYBY0AAAZkIABAMiA25AAAFgTg7Mo14ABABiObiwAACNxGxIAABmsdBIWQ9AAABSYBQ0AQAYkYAAAMuA2JAAA1sTgLMo1YAAAhqMbCwDASNyGBABABiudhMUQNAAABWZBAwCQAQkYAIAMuA0JAIA1MTiLcg0YAIDh6MYCADAStyEBAJDBSidhMQQNAECBWdAAAGRAAgYAIANuQwIAYE0MzqJcAwYAYDi6sQAAjMRtSAAAZLDSSVgMQQMAUGAWNAAAGZCAAQDIgNuQAABYE4OzKNeAAQAYjm4sAAAjcRsSAAAZrHQSFkPQAAAUmAUNAEAGJGAAADLgNiQAANbE4CzKNWAAAIajGwsAwEjchgQAQAYrnYTFEDQAAAVmQQMAkAEJGACADLgNCQCANTE4i3INGACA4ejGAgAwErchAQCQwUonYTEEDQBAgVnQAABkQAIGACADbkMCAGBNDM6iXAMGAGA4urEAAIzEbUgAAGSw0klYDEEDAFBgFjQAABmQgAEAyIDbkAAAWBODsyjXgAEAGI5uLAAAI3EbEgAAGax0EhZD0AAAFJgFDQBABiRgAAAy4DYkAADWxOAsyjVgAACGoxsLAMBI3IYEAEAGK52ExRA0AAAFZkEDAJABCRgAgAy4DQkAgDUxOItyDRgAgOHoxgIAMBK3IQEAkMFKJ2ExBA0AQIFZ0AAAZEACBgAgA25DAgBgTQzOolwDBgBgOLqxAACMxG1IAABksNJJWAxBAwBQYBY0AAAZkIABAMiA25AAAFgTg7Mo14ABABiObiwAACNxGxIAABmsdBIWQ9AAABSYBQ0AQAYkYAAAMuA2JAAA1sTgLHr06FGXhH1cuXKlLDHm8OHDSy87f/58WVKvC2WFKZQdO3asUnbmzJmyhLIpl6k3EZaFvQvKplWm14Gn18C6l/VBNxYAgAxIwAAAZEACBgAgAxIwAAAZkIABAMiABAwAQAYkYAAAMiABAwCQAQkYAIAMSMAAAGRAAgYAYOWM+X87sUKnSw84jwAAAABJRU5ErkJggg==</SerializedThumbnailImagePng>
</SlideLayoutData>
</file>

<file path=customXml/item15.xml><?xml version="1.0" encoding="utf-8"?>
<ShapeData xmlns="http://firmglobal.com/Confirmit/reporting/powerpoint/09-09-2009" xmlns:i="http://www.w3.org/2001/XMLSchema-instance" i:type="TextData">
  <PowerPointShapeId>baa59877-67cd-46ef-b74d-f7928e7d0102</PowerPointShapeId>
  <ReportId>d7462fef-0266-4b85-9d5c-7818c36d4155</ReportId>
  <OriginMode>View</OriginMode>
  <Name>_Markel_2017_Associate_Engagement_Survey_NVG_v173__Results_Sorting_Tool__Subtitle</Name>
  <PageId>e98ad58b-685a-43a4-90b6-caa4e49fa6a2</PageId>
  <IsUpdatable>true</IsUpdatable>
  <UpdatingMode>PreserveFormatting</UpdatingMode>
  <Origin>Page</Origin>
  <SerializedDynamicReportState>&lt;?xml version="1.0" encoding="utf-16"?&gt;&lt;DynamicReportState xmlns:xsi="http://www.w3.org/2001/XMLSchema-instance" xmlns:xsd="http://www.w3.org/2001/XMLSchema" B="p3085273020"&gt;&lt;Arguments&gt;&lt;Arguments&gt;&lt;Argument Key="DEMOGR"&gt;&lt;Argument xsi:type="ParameterValueResponse" ValueId="00000000-0000-0000-0000-000000000000" IsIterator="false" Type="String" StringKeyValue="Orgcode" StringValue="Orgcode" NumericValue="-79228162514264337593543950335" DateValue="0001-01-01T00:00:00" /&gt;&lt;/Argument&gt;&lt;Argument Key="RST_PAGED"&gt;&lt;Argument xsi:type="ParameterValueResponse" ValueId="00000000-0000-0000-0000-000000000000" IsIterator="false" Type="String" StringKeyValue="7.0" StringValue="Top 10 Most Unfavorable" NumericValue="-79228162514264337593543950335" DateValue="0001-01-01T00:00:00" /&gt;&lt;/Argument&gt;&lt;Argument Key="SORTBY"&gt;&lt;Argument xsi:type="ParameterValueResponse" ValueId="00000000-0000-0000-0000-000000000000" IsIterator="false" Type="String" StringKeyValue="NONE" StringValue="NONE" NumericValue="-79228162514264337593543950335" DateValue="0001-01-01T00:00:00" /&gt;&lt;/Argument&gt;&lt;Argument Key="LAST_VISITED_PAGE"&gt;&lt;Argument xsi:type="ParameterValueResponse" ValueId="00000000-0000-0000-0000-000000000000" IsIterator="false" Type="String" StringKeyValue="sorting_tool" StringValue="sorting_tool" NumericValue="-79228162514264337593543950335" DateValue="0001-01-01T00:00:00" /&gt;&lt;/Argument&gt;&lt;Argument Key="REPORT_BASE_TOP"&gt;&lt;Argument xsi:type="ParameterValueResponse" ValueId="00000000-0000-0000-0000-000000000000" IsIterator="false" Type="String" StringKeyValue="3732" StringValue="3732" NumericValue="-79228162514264337593543950335" DateValue="0001-01-01T00:00:00" /&gt;&lt;/Argument&gt;&lt;Argument Key="DATA"&gt;&lt;Argument xsi:type="ParameterValueResponse" ValueId="00000000-0000-0000-0000-000000000000" IsIterator="false" Type="String" StringKeyValue="fav" StringValue="fav" NumericValue="-79228162514264337593543950335" DateValue="0001-01-01T00:00:00" /&gt;&lt;/Argument&gt;&lt;Argument Key="ROLE"&gt;&lt;Argument xsi:type="ParameterValueResponse" ValueId="00000000-0000-0000-0000-000000000000" IsIterator="false" Type="String" StringKeyValue="HGU" StringValue="Hay Group User" NumericValue="-79228162514264337593543950335" DateValue="0001-01-01T00:00:00" /&gt;&lt;/Argument&gt;&lt;Argument Key="WIDGET"&gt;&lt;Argument xsi:type="ParameterValueResponse" ValueId="00000000-0000-0000-0000-000000000000" IsIterator="false" Type="String" StringKeyValue="2" StringValue="2" NumericValue="-79228162514264337593543950335" DateValue="0001-01-01T00:00:00" /&gt;&lt;/Argument&gt;&lt;Argument Key="RST"&gt;&lt;Argument xsi:type="ParameterValueResponse" ValueId="00000000-0000-0000-0000-000000000000" IsIterator="false" Type="String" StringKeyValue="1" StringValue="1" NumericValue="-79228162514264337593543950335" DateValue="0001-01-01T00:00:00" /&gt;&lt;/Argument&gt;&lt;Argument Key="THEME"&gt;&lt;Argument xsi:type="ParameterValueResponse" ValueId="00000000-0000-0000-0000-000000000000" IsIterator="false" Type="String" StringKeyValue="0" StringValue="0" NumericValue="-79228162514264337593543950335" DateValue="0001-01-01T00:00:00" /&gt;&lt;/Argument&gt;&lt;Argument Key="INTERNAL_BENCHMARK_DATA"&gt;&lt;Argument xsi:type="ParameterValueResponse" ValueId="00000000-0000-0000-0000-000000000000" IsIterator="false" Type="String" StringKeyValue="1" StringValue="1" NumericValue="-79228162514264337593543950335" DateValue="0001-01-01T00:00:00" /&gt;&lt;/Argument&gt;&lt;Argument Key="COMPARATORS_EXTERNAL"&gt;&lt;Argument xsi:type="ParameterValueCollection" ValueId="00000000-0000-0000-0000-000000000000" IsIterator="false"&gt;&lt;Values&gt;&lt;ParameterValue xsi:type="ParameterValueResponse" ValueId="00000000-0000-0000-0000-000000000000" IsIterator="false" Type="String" StringKeyValue="norm1" StringValue="norm1" NumericValue="-79228162514264337593543950335" DateValue="0001-01-01T00:00:00" /&gt;&lt;ParameterValue xsi:type="ParameterValueResponse" ValueId="00000000-0000-0000-0000-000000000000" IsIterator="false" Type="String" StringKeyValue="norm2" StringValue="norm2" NumericValue="-79228162514264337593543950335" DateValue="0001-01-01T00:00:00" /&gt;&lt;/Values&gt;&lt;/Argument&gt;&lt;/Argument&gt;&lt;Argument Key="COMPARATORS_INTERNAL"&gt;&lt;Argument xsi:type="ParameterValueCollection" ValueId="00000000-0000-0000-0000-000000000000" IsIterator="false"&gt;&lt;Values&gt;&lt;ParameterValue xsi:type="ParameterValueResponse" ValueId="00000000-0000-0000-0000-000000000000" IsIterator="false" Type="String" StringKeyValue="001" StringValue="001" NumericValue="-79228162514264337593543950335" DateValue="0001-01-01T00:00:00" /&gt;&lt;ParameterValue xsi:type="ParameterValueResponse" ValueId="00000000-0000-0000-0000-000000000000" IsIterator="false" Type="String" StringKeyValue="101" StringValue="101" NumericValue="-79228162514264337593543950335" DateValue="0001-01-01T00:00:00" /&gt;&lt;/Values&gt;&lt;/Argument&gt;&lt;/Argument&gt;&lt;Argument Key="DEMOGR_PAGED"&gt;&lt;Argument xsi:type="ParameterValueResponse" ValueId="00000000-0000-0000-0000-000000000000" IsIterator="false" Type="String" StringKeyValue="Orgcode" StringValue="Orgcode" NumericValue="-79228162514264337593543950335" DateValue="0001-01-01T00:00:00" /&gt;&lt;/Argument&gt;&lt;Argument Key="RUNONCE"&gt;&lt;Argument xsi:type="ParameterValueResponse" ValueId="00000000-0000-0000-0000-000000000000" IsIterator="false" Type="String" StringKeyValue="1" StringValue="1" NumericValue="-79228162514264337593543950335" DateValue="0001-01-01T00:00:00" /&gt;&lt;/Argument&gt;&lt;Argument Key="ITEM2"&gt;&lt;Argument xsi:type="ParameterValueResponse" ValueId="00000000-0000-0000-0000-000000000000" IsIterator="false" Type="String" StringKeyValue="QS02" StringValue="QS02" NumericValue="-79228162514264337593543950335" DateValue="0001-01-01T00:00:00" /&gt;&lt;/Argument&gt;&lt;Argument Key="ITEM_WITH_ENPS"&gt;&lt;Argument xsi:type="ParameterValueResponse" ValueId="00000000-0000-0000-0000-000000000000" IsIterator="false" Type="String" StringKeyValue="QS01" StringValue="QS01" NumericValue="-79228162514264337593543950335" DateValue="0001-01-01T00:00:00" /&gt;&lt;/Argument&gt;&lt;Argument Key="INIT"&gt;&lt;Argument xsi:type="ParameterValueResponse" ValueId="00000000-0000-0000-0000-000000000000" IsIterator="false" Type="String" StringKeyValue="1" StringValue="1" NumericValue="-79228162514264337593543950335" DateValue="0001-01-01T00:00:00" /&gt;&lt;/Argument&gt;&lt;Argument Key="ITEM"&gt;&lt;Argument xsi:type="ParameterValueResponse" ValueId="00000000-0000-0000-0000-000000000000" IsIterator="false" Type="String" StringKeyValue="QS01" StringValue="QS01" NumericValue="-79228162514264337593543950335" DateValue="0001-01-01T00:00:00" /&gt;&lt;/Argument&gt;&lt;/Arguments&gt;&lt;/Arguments&gt;&lt;D&gt;&lt;Filters /&gt;&lt;/D&gt;&lt;P&gt;&lt;CurrentHierarchyNodes Id="3732" IsLeaf="false" HasChildren="true"&gt;&lt;Level TableName="Markel 2017" /&gt;&lt;/CurrentHierarchyNodes&gt;&lt;NodeType&gt;HierarchyNode&lt;/NodeType&gt;&lt;FormId&gt;Orgcode&lt;/FormId&gt;&lt;/P&gt;&lt;O&gt;&lt;CurrentHierarchyNodes Id="3732" IsLeaf="false" HasChildren="true"&gt;&lt;Level TableName="Markel 2017" /&gt;&lt;/CurrentHierarchyNodes&gt;&lt;NodeType&gt;HierarchyNode&lt;/NodeType&gt;&lt;FormId&gt;Orgcode&lt;/FormId&gt;&lt;/O&gt;&lt;ActiveExtendedFilterIds xsi:nil="true" /&gt;&lt;ActiveExtendedFilters xsi:nil="true" /&gt;&lt;pageContext&gt;AAEAAAD/////AQAAAAAAAAAMAgAAAGJGaXJtZ2xvYmFsLkNvbmZpcm1pdC5SZXBvcnRpbmcsIFZlcnNpb249MTguMC4wLjAsIEN1bHR1cmU9bmV1dHJhbCwgUHVibGljS2V5VG9rZW49ODEzNDQ1MGU1YTA1YzBjMQUBAAAAX0Zpcm1nbG9iYWwuQ29uZmlybWl0LlJlcG9ydGluZy5EeW5hbWljVmlld01vZGUuRHluYW1pY1JlcG9ydFN0YXRlK1NlcmlhbGl6YWJsZVNjcmlwdFBhZ2VDb250ZXh0AgAAABFfdmFsaWRhdGlvbkVycm9ycwZfaXRlbXMGA8sBU3lzdGVtLlR1cGxlYDJbW1N5c3RlbS5PYmplY3QsIG1zY29ybGliLCBWZXJzaW9uPTQuMC4wLjAsIEN1bHR1cmU9bmV1dHJhbCwgUHVibGljS2V5VG9rZW49Yjc3YTVjNTYxOTM0ZTA4OV0sW1N5c3RlbS5PYmplY3QsIG1zY29ybGliLCBWZXJzaW9uPTQuMC4wLjAsIEN1bHR1cmU9bmV1dHJhbCwgUHVibGljS2V5VG9rZW49Yjc3YTVjNTYxOTM0ZTA4OV1dW10CAAAACQMAAAAJBAAAABEDAAAAAAAAAAcEAAAAAAEAAAADAAAAA8kBU3lzdGVtLlR1cGxlYDJbW1N5c3RlbS5PYmplY3QsIG1zY29ybGliLCBWZXJzaW9uPTQuMC4wLjAsIEN1bHR1cmU9bmV1dHJhbCwgUHVibGljS2V5VG9rZW49Yjc3YTVjNTYxOTM0ZTA4OV0sW1N5c3RlbS5PYmplY3QsIG1zY29ybGliLCBWZXJzaW9uPTQuMC4wLjAsIEN1bHR1cmU9bmV1dHJhbCwgUHVibGljS2V5VG9rZW49Yjc3YTVjNTYxOTM0ZTA4OV1dCQUAAAAJBgAAAAkHAAAABAUAAADJAVN5c3RlbS5UdXBsZWAyW1tTeXN0ZW0uT2JqZWN0LCBtc2NvcmxpYiwgVmVyc2lvbj00LjAuMC4wLCBDdWx0dXJlPW5ldXRyYWwsIFB1YmxpY0tleVRva2VuPWI3N2E1YzU2MTkzNGUwODldLFtTeXN0ZW0uT2JqZWN0LCBtc2NvcmxpYiwgVmVyc2lvbj00LjAuMC4wLCBDdWx0dXJlPW5ldXRyYWwsIFB1YmxpY0tleVRva2VuPWI3N2E1YzU2MTkzNGUwODldXQIAAAAHbV9JdGVtMQdtX0l0ZW0yAgIGCAAAAA5mbGFnX3Nob3dfaGVscAYJAAAAATEBBgAAAAUAAAAGCgAAAAppbm5lcl9wYXRoBgsAAAASUmVzdWx0c1NvcnRpbmdUb29sAQcAAAAFAAAABgwAAAAEcGF0aAYNAAAANFlvdSBhcmUgaGVyZTogRXhwbG9yZSBSZXN1bHRzID4gUmVzdWx0cyBTb3J0aW5nIFRvb2wL&lt;/pageContext&gt;&lt;EnduserFilterTitle /&gt;&lt;/DynamicReportState&gt;</SerializedDynamicReportState>
  <OverrideDynamicReportState>false</OverrideDynamicReportState>
  <TextId>2fae89bd-b8d1-4510-8302-a477e3c38ca0</TextId>
</ShapeData>
</file>

<file path=customXml/item16.xml><?xml version="1.0" encoding="utf-8"?>
<SlideLayoutData xmlns:i="http://www.w3.org/2001/XMLSchema-instance" xmlns="http://firmglobal.com/Confirmit/reporting/powerpoint/09-09-2009">
  <SerializedThumbnailImagePng>iVBORw0KGgoAAAANSUhEUgAAAeAAAAFoCAYAAACPNyggAAAAAXNSR0IArs4c6QAAAARnQU1BAACxjwv8YQUAAAAJcEhZcwAADsMAAA7DAcdvqGQAACO0SURBVHhe7d1djCVlncfxDvI+I+jIqMACg+IrKsMKAi04zavulffuzVx1NjHeeeEdiaths1mkGZhhBmYYYRhUxsvNiG6k9dYbmFdm6ElYE90YjQkXmxhN3Nrn91Q95zxVp6pOnT5V/czz9PeT/Jk+p95PN/U7z1NPnbOQAQCADUcAAwAQAAEMAEAABDAAAAEQwAAABEAAAwAQAAEMAEAABDAAAAEQwAAABEAAAwAQAAEMAEAABDAAAAEQwAAABEAAAwAQAAEMAEAACx/ddyrbtvdk9qFnKYqi0q3rTF3z9FvZrc+fyR47tpY99JP06xFTSz9+J7vOnOM/8MwJ+xrUvTb91Insimd+l31n/xNZ9uK27K+Hbouq/v7Kjdkfn3go+8V9R7I3Hjxgav9gtbp0IPv1Y89nC9ueOZm9f88pU/qXoigqzbpq5US27dlT2ZIJpV0/Xsse2CT10GsXsi+9ct4e/9an61+bfupEtvD077Nv7/t+lh3amv3t4M1RVXZke/anf30g+/ldL2dv3G+C8v7nBqtVs/7Vh/ZnC3rnYl+8p09QFEUlWVtNXfXUW9k9JogeNAF8/4/eyR7YRPXoa2vZJw+ezS7/wVu1r08/9Va2sPK77Nt7v5dlB7dmf33h5qjq/17env3RBPDrd72U/dKE5C/v3zdYKYR/9fABApiiqPTrChM8nzp0NnvEBFFdQKVeXzH1sDn2j+w7lV05WAgTwF2LAKYoalPUlablu33vqeyhTRq+rpZ+8k62+Or5bMtTJ7KtK/Wv1XxFAHctApiiqOTLdT3rGuhm7HqulnoA1BOgHoG612u+IoC7FgFMUVTypaD52AtnNm3Xc7XUFf2gaQlr8K3emNS9ZusvArhrEcAURSVdav1evfJWdt/R89mSRgRXwmizlrriP/viEAOyCOCuRQBTFJV0qfW74/kzdvBRXRD1XXnrUrf95PfgPmhCX8/VzetK82v/VLpft26evusrZjvallrBV/d6LZgA7lqDBvAlN34qW1hYyC675+uj5678xnftc66YtnHT3nfbXaNpV3/rENMSnbbl8Z+Vpl2y7YZNPW2LCRe1fu999lelaVduv3EURnfvWe1tmsL2H18+l3383/9rYpq79lxd7vLrbsxuPnA6u+X509kdT71RmtZ1X1T+NNW0aQr82w+fnZjmXk/V7NPyAK5O80NuyGl33HR56flZK5kA1otR9zxFUdRGlG61+Yf9p2du/U5rsbpSoO4yrUhdW9bPGtj0QdOi1Ihrv/ScQlnzajl1hWuZe8wbg+ufO2XnUUtddeVTJ7LPvvh29uixC7aVWt1mn6X161iv3WPevPTWCg7bAq4G86yVTABf/rV/qX2eoihqI0rB9kUTfOrirQugprr/1aIb2ZQLzdJ0UwouBbt+1gCva8z2FKC63qxt67Fu87n8B2/a69Cf++Hbdp0K3ntN8KrFu8XM69+Pq2UUhFeY/Va3uQZKKaxdy3mI0jHcZvZf++72Y76iC7prcQ2YoqgkS0GozzyeNXw1v1qy282ynzeh+YAJY4WUnlcYq3R9V48/8+JZuy2FV7UFqecUvJ84eNaG6Fd/esEuq8dXFy1eTVfo+su5uuzJt7IP7z1pl5l2DHafzDy6pjtrWGsZtcT1eml/6vZltiKAuxYBTFFUkqWAu+3g7IOvFGSfNAF86X+8adehgLzFtFbVhfxlE8aqLx45Zz9N6nITkmrF+iHqwvWG507bef/JBO/Dr12wYf4Bc461wWvCuil4XWm65tW5WaHqjkPdxgpk7Wceumt2Oztfetu29hXG1WOaVvpc7A9pMJbZ97p9ma0I4K5FFzRFUUmWup93vjR797NCTS1g1zVsu4TNz7pf9po9JhhN6Wf7uLJNPadRxQrCR4+tZY8du5DdafZhu2nJah1qZU4LXr80r7tPVwGrY1EY6w3Ap80+6vq2zt26hvs+84bh1gPmDceMx6vSMe8wbzL0mlX3YfbiGnDXYhAWRVHJlUJTQamW4awtwmoAV9db7Wp2pdajBlvp2vDXTKtX61JAuvCuW0Y17eMgFcLaptav87S+TvAqE+RuvXpe0xWeH3/hjN3/6jFNKy1zh2mhE8CbLoB/m71uv5L4L9meo3XTp9euo+e9x+ezPX/W+t7LvunNM8t8G1fu2Atrv62Zp1wX3zFQ1MVXCiZ1Ec/a+lW1BXBbaZtqmepa7x2mtfp+E4oKybp5VZpfpeuuCr4urWPNoy7vumnzBLDepNz3an5uaXqD0b0I4K4VPoBff89mj9UhgEp19A/ZhYnlakKp63wbXN9c0/bHLvzGD9dKXaTHQFEXYyn4NNhpva3BWQPYBb6+4F/dz7a72TzXNK/C8sbnTtl5NeJa3cvqRta0Wbqo/ZongFV6s6Ku8vmvAxPAXSv4NeA8hN7LXi/+nSlIakOppi7K8Jpx+wQwRXUuhdEXfvj2hgWwtnfTgdN2wJVu6dEI5mqQKlwVzB/ea4LXtJT9kdWPHLuQ3fvKedv6XG8IzxvAWk6DzbSeuvV3LwZhda1BA3h6FV2wf/5DtqtoCb/+et18DZVCAOvYa6dXigCmqE6lLl11037pyPo++3m9AXyDadFq0NVdJly1rFqS2hfX4lXw2jcFJng1n8JX+6ftaWCV/r3nlXN2fesJ4T4CWAO72rrNuxUB3LWCBvCu3/xF6VF0vXphXDPvRPld14U8vCuh1HU+r2bqGq6p6vITbxBq9qn1uDsdg/s517TP8xyb663Q61VeT9MbgMo1bqvpWn95XrtfLW+w5v0dUemWWpHrHYClWk8A56F/Ils8et6OflbQKkD1nO7lveOlvMWr68MKXk2/ft8pO+1zh8ctdf17/6vns2vNsrOGcB8BrFHjtIA3RRf0ZADmJ9WOg7EGCeC6wCh0emPQsry/nd4D+C/ZBS98nXIozXts4wDOLxdUVX5vdcfoyfe/KBe0FRfW3qsJ4PmPg0q7NFBJtwLtMq3Lrh8p6dd6Alil4NLHSuqTrhTCul9XA5tc8Gp/Pm/C9rpnT9lWpgJWddmTb9pua/dViWohqztao6O1zq4hPG8A642BWu/qPZjvAzm4Bty1wg3CqmvdFCftzq2Zrt2yHedzrarq9puer9aoVVYKArcdo277XUOj9RgMbz2uZ8Gfd95jU42Oz/ADdPT8aHtuvybfTDXP6z9nyg/wno+DSrsUwB/Zu74R0Kr1BrBKwapbj+4xAaruZYWvWuK3m+DVmwIXvNXl9IEeCs9RCJt90MdVunuOu4TwvAGs/dU2ta5pt0a1FwHctYIFsAuJUkto1LrxW6Ut1WsAF9suzVOZtzUs2/a9blqXdXrVegzVoCu2N1r3vMeWlwu58u9MVX0tW8oFq9sXd1w12598I9HPcVBplwJL12NDBLBK29f1X30Mpq776jkFr94YVOf1SwO3SiFs/tW1YY2O7tItPG8Aq8WuNwsK/fluRSKAu1agAG4Oq+aTfE31GcBunlYtAVO7jXHlx+UH5YyB0fVYbVUCeN5jKyo/hvr5Jo+vUtUuaXccbb0e1WPu6TiotEsBqFZo3wGs9SpI9bz91zy215u9eVypC1eBq2W6tia1jL4cv9oS1lcpapq229YS7iOA9a8+LpMATvkacPVkXKdLMHUNpS7zddmntpN77TbGFTSA5z22otoCeLJHw73JauCOY5YA7uk4qLTLBfB6g6gugPXtRBowpS9f+MLht+3nOn/84JnR9mYZLDWtJkLY/Lt41ATjM/nXHDZtiwDup5IJ4KbKT+TTtLSmXPUZwFMCdGpNWT5oAM97bEW1BXD5+Nx+FfxjdCHq9mWWAO7pOKi0q48WsL6MQa1crU/BpkDW9VzdPvTVY/mgKv2sLltd253/wyvG1dQS1r/XmnN0tWWuFraO+ZIn37RfYUgAz1eJB3Bz97Or8u1J9fPY6hpKneabvl/t1bZ83bQNDOC5jy0v98Zp8vJAZf0tQTlxXdfNW/M6NF4DnvM4qLRLYaRvIpongD9tWrqXPvmW/YIDfTiFwlYBfPeRc9nHTMgpkDWvvjRfA5e0zavnCq3Jqoawjmfx1fPZNnOu1jS9MXCt7+17T9k3Hfrih/XceqXScvpUrvm/nJ8A7lob3wXd1uJx5U7K0060tSfvlgCeMt+oZV4NA9dqqwkJv+qXd9sx6sJzyjpH1fVYbVUDeP5jU43WUdeSl2qoVvZrvLwxei0aXh+3X+I938dxUGnXvKOgXeljIhWACthHTKv39hfzLytQ+F1qWpsaYOW+lP+TB/Mua217vd3RWs7eAuSFn7alW5QeLUJYXxuooLzz5bftvcTaxy+bUNYIZgW1/p31+4Bd6TYpXW/WdhkFneQgLHeynd697E607YOxXIsol4d6XSitb76yDl3irctXQ7LYfufA6HoM3ryldc97bO53Un/PcXkf3H618PdtFNgNSm9cZjmOuteBSr0Ugjqfrfc+YJWWU4ArXPWvbiu66qm8ZegCVuH4JfO8WsePvHbB/HzOTltvS1jr1huHa58+WQryyxTC3vcau31TKXDX2+KtltZ19xF9HCb3AacZwLWtuIbq2KIZdVOKPVHXh1LX+WrDY8YTeKmlJ6UAcVVsZ4Z1dz+GpuCZ79hcAO8x75JL62k7Pp/dlgvQhn0eMdOLv5fJ3pKux0EAb8ZSkKkbVS1Bd11zntIgKLWEFbjV7SgY7zStUIWguqP1QRa6dryeAFNwq1WtL/6/xpyLXfey1qUQ1sCveVv1baWud3Vhq5Vft3/diwDuWhvcAqZirnEA10/vvYo3Ya2XKyiqUgqsraYV5z4Moy5sZim1PG99/oy9Jqx1uxauwlEhqft39c1GCmF9Gf4tBxTWb9qWZHXf/NLyCnE/rNWN/dF9p+y++x/CofDXACvXCh6iFMAa5e0Gn62/COCutfHXgKloa5AAbrhePG4Rb2DgU8mUgkyfa7zeEcF+KVh1bVS3ASkQr9t70n5Ws7+9vDv6XPboa/lgLX29oAJYAevP55eCVaGqedwoahu2JtD1vAZE6bE+qlLXZNXd3ccbiqbSa6U3GrG3gOetZAKYSquGaQHXdCf7aru3Kaq91IrTwKg+Ali1ZEJYXdoKYnU5X1Vp3eqarVqPrtWt68LTvthAoXvjc/nIZQWta+3a0DX7/4mDZ7JdZpu3m/Vquw/+pH7f+ip1b+satPajbn+7FwHctQhgqnMN2QWdr7us06ehUVRNKUT0cZR9BbBK15MVrLe+kH/fr7bjt3CvfipvCd98IL8FSt3R+vAOjZh289j5vPBWQOuL/O89+o796Ep94IcC2N3bqxHOalX3NdCqqbT+fj6GUkUAdy26oCmKSq7U/TsaiFUJm3lKrVt1BSuk1Mr+oDlnKjDddnU9V9d/734l//pBbf9jJrAVtFtMQOseXgW0axlrWa1H4atvQHL3+Kob+oPPnLSh3+f+N5XeMPQzAEvFNeCuxSAsiqKSLF0H1ojivkcOK4R1b7BGPN+pa70mWP2BVGrh6hqwuo91b+5jP72Qfaa4h1jdzre9cNbe2+tGS7sQVktYYXvT/tPZ9fuKb1Tqed+bSj0F9o2C2Q//NVxfEcBdiwCmKCrJsteBD52xXcF1oTNP6Zrw10ywatCSWqyu29gGqml5q/Wtx/rELN3GpIDbvjf/yEoFsb6E/zNmmlrL/v7qWq++S1jzDzngqlp6k6JWeD8fqUkAdy0CmKKoJEthomuwfbeAXSmE1cJWoLprwtc+k59DFb7umrDm0WdH655h18WrsNWnWWmgla4Ru0/W0jo3osvZL23zvqPv2DcPfkt+/UUAd63BrwFf+Y3v2hfE1WX3fH00fZZp77vtrtG0q791iGmbZNol224YTdvy+M+Ylug0lT9NNcQ0P3j6mnb3K+fzj4U8cm5imgJYrWC1lqvTtH+7frSWfd60hqvT2rY3xDTto94UzPp6tk3zA7g6zQ+8Wz50aWnaO/92w9zT5qlkApiiKCpkKVT0wRjuCw2GKNsdfSy/zqvBU25QlhuopS9w0PbvKm5f0uhmtYTVStbyGqylLuehRzrXlQZ57TLb1oCv/r5MglHQXYsApigq2dpiSt2q9xdfWFAXQn2UurnVClZXtEJXpTC214DNNI2G1rVofXmCrg/rgzx0n/DQ9/ZOK12f1n671m8/RQB3LQKYoqikS+GiUcdDfoyjSiGswVU3HThtB2fpGq8Czl3TVQhrHj1W6Wc9V13PRlW+D+/YwWHzf/iGXwRw1yKAKYpKutQVrO7eL5vAGbqbV61dBb2qafCXDeAA3c3V0j7qCx76bf2qCOCuRQBTFJV8KWT00ZRDXguOrdQl3n/rV0UAdy0CmKKo5EstYLWEF3UtuKFluplKrV91l/fzwRvVIoC7FgFMUdSmKIXN9c+dHvxa8MVeGrX9wI/yr/ic/3Of64oA7loEMEVRm6Z0X65afps5hNUNr4+77P/arysCuGsRwBRFbZpSi891RYe+BShEKXxvP6yPwBwqfFUEcNcaBfA2fYTanlN5CFMURSVaVz51IvvIPnVF62v+TEt4k9SDJnwXX13Ltjx90lbda9NPncgWnv599u1938+yQ1uzvx28OarKjmzP/mQC+Od3vWwCcr8NyaFq1ax/9aH92cJH953Ktu09maklTFEUlWrpSwe2ruSjor967IK9dSj10ohnlc7z+iAQvQZ1r00/dSK74pnfZd/Z/0SWvbgt++uh26Kqv79yY/bHJx7KfnHfkeyNBw+YMiE8UK0uHch+/djz2ULxHegAAGADEcAAAARAAAMAEAABDABAAAQwAAABEMAAAASwYQF8+PDhbGFhYVS7d+8upjCt67SlpaViSpatrq4yLdFp7777bmnajh07iilMS3ma+NNUPqZt/LSdO3cWzwyjvNUBPP7448VPAADEoxrMfRs8gIc+AAAAYhQ4gI9nywuL2cpa8fBisLaSLS4smz2r/LyR5t3uPMvHeMyty65lK4t5d9LiRvyh+fsS6rUEEIWwAXx8OVteXt6YE2NXKZw0BwuzAQ21zxt9PP72Qr2WAKIweAA3XwNWy0StX9MKXlwxj9qopVxcLF9eKZYzT1dPcBMnPG+56onQhH/+vD+tMn/X9Wk+cwwry27aQrbsJrZNE7uNyjR/u3Z580bFtuIa9tM+59RNq5//uNkn9+ZnbWXRvLZmOzXzjbUdf3UfPXXHWDLUPvvrMH8zx2d5LYu/z5Xx34ndrvd3M/nGsbKu4ve43PS7b9y2T/Msm/0wx2rnq/QYtb623vrtcfvLdtk2sLnp/48hDR7AjexJOw9enVQnT8pO3oVYOum6k1BxghstWnk8ebIeTbEnNfeoNM1fR8v67InYvXGw861jmt0P76TotjexD+XXp/m4Cv7yxvTXwXs9Ksv6ph1/dTdyDcdYPBwZaJ9L02r2s/GYzH9t17WbuVi29u/EV7O9+vW3HaNPx6kALZbTOkbbbX9tJ47Nm7fbtoHNLdkA1v/0pZND4wnAO9Fa3kmnehIsPa6cnOzjpmmeiROov4y3LX8dbfvRNm1CsY225e08TcdVKC3TPr89+foh0bh/1e146209pqqa/ZVB9tnwp03M13JMNoD9fag+ru5joW17pcftxzim5/03DdX98PnrqK7PX67rtoHNLfoAru+CLloX5uDG1XAC0EnLazWUTiRTT3DVbXgnHTtv0/PFOpp+tjruR9u0gloj430009qWNz+1HpeUlunyOjQcv2/i+ZbjrzFxjMXzI0Pss/jTqvNNLOeHlP+zVB9rH/3Hhc7b6/B7tCa3o9fSf79a+9pqW03/33TeNrC56f+NIQ0ewLUHMHFymDypjOlk4Z8kvRPS1BOcv1wLv2vQX0fr+jruR9s0uw7vuN20tuXtMv7jGhPbaJ7fvu7LXg/ExPacGY6/pOEYi4cjg+yz4U+bmK/lmCYCd4gA9rfdpLqdySCtf22r668u12XbAIYUJIDVhTg6aTgt3dA64ZauV41OSOWTUz5tfGLxl7Pr96+j+W8AOgVwy/raTrQzTzPHo8FCTfMYjfvhVJZp3W/7s3dyrtme0/n4fdVp9vH4dzZSma+vfS5Nq5mv+bWsBm71cTUYC23bqzye+nu08pAd/b/R9rrbx+N9mlh/27TabQMYUoAA1omsfBLMNZzQrOIkZE9EGvU6ns9dD1QtrqyYaf66veUq69YJyC1X7hLV/hXPVU9wpfV5z7edaNum2Yfj/c9HqpoWjTmOxuWt5uPKecdgH9fNn88zes8zOglXl/V1PP6K2mOcmHmgfW77XVgNx2TX6b+21cdabsprX93exPbrjrEq387ysnsNy/O1v7be+v27B6yGbU/5XQLoz+AB3P9HUTad+IAU9fT3TrACM9Mb1CENHsD9I4Cxmaz37921xGtauQA6IYABAAgg+gDm25AAADGKPoCHPgAAAGJEAAMAEAABDABAAIOnI9eAAQAxiv4aMAAAMSKAAQAIIPoApgsaABCj6AOYQVgAgBitrq4WPw2DAAYAIAACGACAAAZPR64BAwBitLS0VPw0DJqnAADUiH4QFgAAMYo+gOmCBgDEKPoAZhAWACBG3IYEAECCCGAAAAIYPB25BgwAiBG3IQEAEED0g7AAAIhR9AFMFzQAIEbRBzCDsAAAMeI2JAAAEkQAAwAQwODpyDVgAECMuA0JAIAAoh+EBQBAjKIPYLqgAQAxij6AGYQFAIgRtyEBAJAgAhgAgAAGT0ddAz58+LANYle7d+8upmZM62GaP1ReXSZuW0xLe9qOHTvMs7l3333XPueKabkUpok/TeVj2nDTdu7cWTw7jPKWAQDAhiCAAQAIgAAGACAAAhgAgAB6C+Dv/ed/Z//8whmKoiiK2jR19n/+t0jB2dECBgAgAAIYAIAACGAAAAIYPIB1I/PQH1BwMd00z7SNmyb+NJWPaelO09+BP01/Jw7T0pqmc7+j8/7FMq0P5b/qAWinAQBAGQEMAEAAg6dj2/cBH182zfrl48Wjga2tZWv69/hytrhif+rXPOt1+zaL9SzTVV/7s7aSLZo3YL2/3kP/LgGghrqk+xSweXo8W15ctjV8BGtbK8MF1lzWs29DHk9/+7O2spj1//7K2xYBDGAD9d2jGyyAdXLWybP+JG1OsuZAFxbMtOViuneyHS/j5jM1CgDvuYU83DW/fayFRutZy1YWK8uaafly42Vrnytadvlzi5ldnVuv/l3U9jRv3f6VlfatZn6/l8D9XF7GqT+e8b4U6vbd09v+jLbjvT6jfWnY12VTdhkzj3mc76O378bE79Jfxs7R8prXzV/7erh1eH9/besFsCno//8+BeqC1gm4ONnpBFg5oekkm5/08hO1/VknzyIt3PTxfEYxvfScWX7NnVD9E30xn78+F54uREbrqXvO627152tch7jpE8b71jS/gm7ZBMc44LzjKWjZtuMZqdv3kn72R6rL+69L7b562619Da3y79JfRvOV5vf22fLmH02reT3G6xj//bWuF8CmEF0A1+5wqdWRtzTK58nx49GJzzvpuedsC8xfTz7juKXit2gqJ15/G3Z/8hVObKP2ueLE7LZbms+bv37/qsb71ji/fb3812gy8KYdz1jNvpf0sz/SFFpT99X7ubQOa/J3Ke1/EwV/G267Na9H3d9ft98lgJQlcRuSTmal85d/YjT8k+5oXm8e99zkyblitMzkSVvLuvWNfva2MVp3zXP+CXpi/+rW0Wq8b/XzKyDM9o6bwBiF3GTgjY7B/9nbF6d230v62R8pLV95XVr3tfU1nPxdiptvcn6PmX8UnMWyda+Hv47Of2sAMKMAAWxOoJXrepPPjVslum6Yn/g0T/Nz9nlzJtWJ0j0eXxcs1qeFRidtr+XTckJves5tQ12xdrqbz5vfPJjYv0nevk3Mf9xO87ef76u/jNN+PCN1+17S1/7k00dPlfZlyr56P5fWYXnbqp2v5TXX/OZvJ59W/G2Y59y849djvI62vzX7nNt/AJjR4AHcdhtSF5MnYGCd/JBv4f/N1fcSANiMEroNqRsCGL3pGMCl1i4tXAAFnRP6dNEHMAAAF4PoAnjeLmgAAC4G0QVw3zsMAEAIfBsSAAAJIIABAAhg8HTkGjAAIAWb7jYkAAAuBtENwgIAIAXRBTBd0ACAFEQXwAzCAgCkgNuQAABIAAEMAEAAg6cj14ABACngNiQAAAKIbhAWAAApiC6A6YIGAKQgugBmEBYAIAXchgQAQAIIYAAAAhg8HbkGDABIAbchAQAQQHSDsAAASEF0AUwXNAAgBdEFMIOwAAAp4DYkAAASQAADABDA4OnINWAAQAq4DQkAgACiG4QFAEAKogtguqABACmILoAZhAUASAG3IQEAkAACGACAAAZPR64BAwBSwG1IAAAEEN0gLAAAUhBdANMFDQBIQXQBzCAsAEAKuA0JAIAEEMAAAAQweDpyDRgAkAJuQwIAIIDoBmEBAJCC6AKYLmgAQAqiC2AGYQEAUsBtSAAAJIAABgAggMHTkWvAAIAUcBsSAAABRDcICwCAFEQXwHRBAwBSEF0AMwgLAJACbkMCACABBDAAAAEMno5cAwYApIDbkAAACCC6QVgAAKQgugCmCxoAkILoAphBWACAFHAbEgAACSCAAQAIYPB05BowACAF3IYEAEAA0Q3CAgAgBdEFMF3QAIAURBfADMICAKSA25AAAEgAAQwAQACDpyPXgAEAKeA2JAAAAohuEBYAACmILoDpggYApCC6AGYQFgAgBdyGBABAAghgAAACGDwduQYMAEgBtyEBABBAdIOwAABIQXQBTBc0ACAF0QUwg7AAACnou0FJAAMAEAABDABAAIOnI9eAAQApiK4LGgCAFEQ3CAsAgBREF8B0QQMAUhBdADMICwCQAm5DAgAgAQQwAAABDJ6OXAMGAKSA25AAAAggukFYAACkILoApgsaAJCC6AKYQVgAgBRwGxIAAAkggAEACGDwdOQaMAAgBdyGBABAANENwgIAIAXRBTBd0ACAFEQXwAzCAgCkgNuQAABIAAEMAEAAg6cj14ABACngNiQAAAKIbhAWAAApiC6A6YIGAKQgugBmEBYAIAXchgQAQAIIYAAAAhg8HbkGDABIAbchAQAQQHSDsAAASEF0AUwXNAAgBdEFMIOwAAAp4DYkAAASQAADABDA4OnINWAAQAq4DQkAgACiG4QFAEAKogtguqABACmILoAZhAUASAG3IQEAkAACGACAAAZPR64BAwBSwG1IAAAEEN0gLAAAUhBdANMFDQBIQXQBzCAsAEAKuA0JAIAEEMAAAAQweDpyDRgAkAJuQwIAIIDoBmEBAJCC6AKYLmgAQAqiC2AGYQEAUsBtSAAAJIAABgAggMHTkWvAAIAUcBsSAAABRDcICwCAFEQXwHRBAwBSEF0AMwgLAJACbkMCACABBDAAAAEMno5cAwYApIDbkAAACCC6QVgAAKQgugCmCxoAkILoAphBWACAFHAbEgAACSCAAQAIYPB05BowACAF3IYEAEAA0Q3CAgAgBdEFMF3QAIAURBfADMICAKSA25AAAEgAAQwAQACDpyPXgAEAKeA2JAAAAohuEBYAACmILoDpggYApCC6AGYQFgAgBdyGBABAAghgAAACGDwduQYMAEgBtyEBABBAdIOwAABIQXQBTBc0ACAF0QUwg7AAACngNiQAABJAAAMAEMDg6cg1YABACrgNCQCAAKIbhAUAQAqiC2C6oAEAKYgugBmEBQBIAbchAQCQAAIYAIAABk9HrgEDAFLAbUgAAAQQ3SAsAABSEF0A0wUNAEhBdAHMICwAQAq4DQkAgAQQwAAABDB4OnINGACQAm5DAgAggOgGYQEAkILoApguaABACqILYAZhAQBSwG1IAAAkgAAGACCAwdORa8AAgBRwGxIAAAFENwgLAIAURBfAdEEDAFIQXQAzCAsAkAJuQwIAIAEEMAAAAQyejlwDBgCkgNuQAAAIILpBWAAApCC6AKYLGgCQgugCmEFYAIAUcBsSAAAJIIABAAhg8HTkGjAAIAXchgQAQADRDcICACAF0QUwXdAAgBREF8AMwgIApIDbkAAASAABDABAAIOn49LSkg3h1dXV4pnxc66Ylmubtnv37tK0w4cPF1OYlvI0dXn50/wuMKalNU1/B47+Bph2cU/rA81TAAACIIABAAiAAAYAIAACGACADZdl/w+NZoaJnmQH2wAAAABJRU5ErkJggg==</SerializedThumbnailImagePng>
</SlideLayoutData>
</file>

<file path=customXml/item17.xml><?xml version="1.0" encoding="utf-8"?>
<SlideLayoutData xmlns:i="http://www.w3.org/2001/XMLSchema-instance" xmlns="http://firmglobal.com/Confirmit/reporting/powerpoint/09-09-2009">
  <SerializedThumbnailImagePng>iVBORw0KGgoAAAANSUhEUgAAAeAAAAFoCAYAAACPNyggAAAAAXNSR0IArs4c6QAAAARnQU1BAACxjwv8YQUAAAAJcEhZcwAADsMAAA7DAcdvqGQAACt1SURBVHhe7d1brCXFfe/xLdtgbrExhtiGYzy2iROHOIxPwJhtCAMG7POU9zzN09aRorz5IW9IyYl8dHQcNuAZGG4Tc3MMeZ6QHMWTvOYFhuG+R0KRHClyFMlvliPldOpX3bVWda3q7upefdnd+/uR/jN7reruquq1uv+r+rLWTgYAAEZHAgYAYAIkYAAAJkACBgBgAiRgAAAmQAIGAGACJGAAACZAAgYAYAIkYAAAJkACBgBgAiRgAAAmQAIGAGACJGAAACZAAgYAYAIkYAAAJrDz2dMXs+tOvZl9+ocEQRDLjetNfOLRN7IvPvV29tCrB9n9P1l+PGDixF99kF1v9vHXPn7BroPYuuknLmQff/xn2Z88+f0se+667FfP3jKr+M8Xb8p+/v37s7+764Xsp/edMfHkYHH+xJnsHx96Ktu57vE3s1977KIJ/U8QBLHMuHL/QnbdDy9mJ0xSuvevDrJ7jkjc/8ql7Bsvvm/7f82j8XXTT1zIdh79l+x7p/88y569JvuPZ26eVWQv3JD925/dk/3t7c9nP73bJMq7nxgszpvln7//yWxHn1zsynv0AkEQxCLjGhNXPvJGdqdJRPeZBHz3jz/I7jlC8eArB9lXnnknu/wv3oiun37ijWxn/2fZ9079ryx75prsV0/fPKv4/8/fkP3cJODXbv9R9vcmSf793acHCyXhf/j2GRIwQRDLj4+bxPObz76TPWASUSxBLT1+38S3Td8/c/pidsVgSZgEnBokYIIgjkRcYUa+N5y6mN1/RJOvixM/+SDbffn97OpHLmTX7MfX1XZBAk4NEjBBEIsPd+hZ50CP4qHnMHQEQEcCdEQgtr62CxJwapCACYJYfCjRfOnpt4/soecwdCj6PjMS1sW3+mASW2fdgwScGiRggiAWHRr9XrX/RnbXS+9nJ3RFcJCMjmroUPxvPzfEBVkk4NQgARMEsejQ6PfYU2/bi49iiajvyEeXuu0nvwf3PpP09VxsWheaXu1T6H7d2DR9x++belSXRsFX9XoumAScGoMm4I/c9JvZzs5Odtmdf7B67oo//FP7nAvKxiv76C23r8qu+uNnKVto2dUP/02p7CPX3Xiky642yUWj32/+8B9KZVfccNMqGd3x2PneypRs//vz72Vf/j//b6PMnXsO57v8+puym8+8lX3hqbey2x75aakstS0Kv0zRVKaEf+vZdzbK3PpUtC/LE3BY5ie5Ictu+/zlpefbxmISsFZG7HmCIIgxQrfa/Lcn32o9+m0asbpQQr3XjCJ1bll/68KmT5kRpa649kPPKSlrWs2nQ+Ga507zweBzT1y002ikrrjikQvZbz/3bvbgq5fsKDWss8/Q8tXXTz5mPrz0NgqedgQcJua2sZgEfPl3/2f0eYIgiDFCie33TOLTId5YAqqKu18uDiObcEmzVG5CiUuJXX/rAq9PmPqUQHW+WXXrsW7zufwvXrfnoX/nL9+1y1Ti/aZJvBrxXm2m9e/H1TxKhB837dZhc10opWTtRs5DhPpwi2m/2u7asV1wCDo1OAdMEMQiQ4lQ33ncNvlqeo1kbzDzfs0kzXtMMlaS0vNKxgqd39Xjrz73jq1LySscQeo5Jd7feOYdm0S/89eX7Lx6fFUx4lW5kq4/n4vLfvBG9uun3rTzNPXBtslMo3O6bZO15tFIXOtL7Ym1pV2QgFODBEwQxCJDCe6WZ9pffKVE9hWTgD/2f1+3y1CC/IIZreoQ8rdMMlb83gvv2W+TutwkSY1i/STqkuuNT7xlp/0fJvF++5VLNplfa/axNvGaZF2VeF2oXNNq36yk6vqhw8ZKyGpnnnQPbD3Hf/SuHe0rGYd9agp9L/andTGWaXusLe2CBJwaHIImCGKRocPPx3/U/vCzkppGwO7QsD0kbP7W/bKfeMwkRhP62z4O6tRzuqpYifDBVw+yh169lH3dtOEGM5LVMjTKbEq8fmhad5+uEqz6omSsDwC/Zdqo89vad+sc7kfNB4YvnjEfOFr2V6E+HzMfMrTOwja0D84BpwYXYREEsbhQ0lSi1Miw7YgwTMDhcsNDzS40etTFVjo3/F0z6tWylCBd8o7No2j6OkglYdWp5Ws/rZ8TvNIkcrdcPa9yJc8vP/22bX/Yp6bQPLeZEToJ+Mgl4H/OXrM/SfzL7LGXYuXNce9L73uP388e+3ct7xfZH3nTtJluvHB9Lxz8c2Sachy+PhDE4QslJh0ibjv6VdQl4LpQnRqZ6lzvbWa0+msmKSpJxqZVaHqFzrsq8aWMjjWNDnnHyrZJwPqQctfL+b6l6gNGepCAU2P6BPzaL2zusRISUCle+tfs0sZ8kaSUOt3I8UcHqn/t0j/5yTWIQ9oHgjiMocSni526jgbbJmCX8PUD/zr8bA83m+eqplWyvOmJi3ZaXXGtw8s6jKyyNoeo/dgmASv0YUWHyrc/D0wCTo3JzwHnSegX2WvF/60SSTQpReJQJq+W9ZOACSI5lIx+9y/fHS0Bq77Pn3nLXnClW3p0BXOYSJVclZh//ZRJvGak7F9Z/cCrl7Jvvvi+HX12TcLbJmDNp4vNtJzY8tODi7BSY9AE3BzFIdh//9fs3mIk/NprsekqYgkJWH2PlgdBAiaIpNAhXR2m/cYL3b77uWsCvtGMaHXR1e0muWpejSTVFjfiVeK1HwpM4tV0Sr5qn+rThVX6/84X37PL65KE+0jAurCr7rB5WpCAU2PSBHzvP/1S2aM49Ool48i0G+Efui7kyTtISqnTedHq0HAkwvk3PiBE2lTb76Q+uL9zVW3epm/uaIXWV3k5VR8AgnPcVtW5/vK0tl01H7C2fY2I5YZGkV0vwFJ0ScB50r+Q7b70vr36WYlWCVTP6V7e236Uj3h1fliJV+WfO33Rlv3O2fVIXf/f/fL72SfNvG2TcB8JWFeNMwI+EoegNxNgvlNNvBhrkAQcSxiFpA8GNfP79fSegH+ZXfKSr1NOStv2bZ2A89MFoeB1i/XRk7e/CJdoA5cOfhFJwNv3g1h26EIl3Qp0rxldpn6lpB9dErBCiUtfK6lvulIS1v26urDJJV6152sm2V7/w4t2lKkEq7jsB6/bw9bupxI1QtbhaF0drWWmJuFtE7A+GGj0rqMH230hB+eAU2O6i7Bio5tip508mkk9LJs4nRtVhfVXPR/GalRWSgSuHiNWf2rSqO2D4S3HHVnwp922b4pV/ww/ga6eX9Xn2rX5Yap6Wv85E34C77kfxLJDCfgzp7pdAa3omoAVSqy69ehOk0B1eFnJVyPxW03i1YcCl3jD+fSFHkqeqyRs2qCvq3T3HKck4W0TsNqrOrWspluj6oMEnBqTJWCXJEojodXoxh+V1kSvCbiouzRNMG1tsqxre6wsZZle1PYhTHRFfatlb9u3PFySK79minBd1oRLrK4trl+R+jc/SPTTD2LZoYSl87FTJGCF6tf5X30Nps776jklXn0wCKf1QxdulZKw+V/nhnV1dMph4W0TsEbs+rCgpL/drUgk4NSYKAFXJ6vqnXwk+kzAbppaNQkmWsc68n75ibJlwkjtq40gAW/btyLyPsSn2+xfEOEhadePuqMeYZ976gex7FAC1Ci07wSs5SqR6nn7v3lszzd707jQIVwlXM2TOprUPPpx/HAkrJ9SVJnqrRsJ95GA9b++LpMEvORzwOHOOCYlMaUmpZTpUtpUt3OP1rGOSRPwtn0roi4Bbx7RcB+yKrh+tEnAPfWDWHa4BNw1EcUSsH6dSBdM6ccXfvfsu/Z7nb/8zNur+tpcLNUUG0nY/L/7kkmMj+c/c1hVFwm4n1hMAq6KfEfepGY05aLPBNyQQBujYf5JE/C2fSuiLgGX++faVfD76JKoa0ubBNxTP4hlRx8jYP0Yg0a5Wp4SmxKyzufq9qHvvJpfVKW/dchW53a3//KKdVSNhPX/J80+OhyZa4StPn/kB6/bnzAkAW8XC0/A1YefXZRvT4pPYyM1KSVN19yu+qibP1Y2YgLeum95uA9Om6cHguXXJMqN87pu2sh6qDwHvGU/iGWHkpF+iWibBPxbZqT7sR+8YX/gQF9OoWSrBHzHC+9lXzJJTglZ0+pH83Xhkuq8aquktRlhElZ/dl9+P7vO7KtVpg8GbvR9w6mL9kOHfvihy61XCs2nb+Xa/sf5ScCpMf4h6LoRjwu3U27a0UZ33jUJuGG61cg8TAZu1BZJEn7E53f1GLHk2bDMVaT21UaYgLfvm2K1jNhIXsKkGrRrPb+xWhcV68e1S7zn++gHsezY9ipoF/qaSCVAJdgHzKj31ufyHytQ8vuYGW3qAiv3o/xfeSY/ZK26ux6O1nz2FiAv+aku3aL0YJGE9bOBSpRff/5dey+x2vgtk5R1BbMStf5v+3vALnSblM43q16ugl7kRVhuZ9t8eNntaOsvxnIjolye1GNJqdt0ZQmHxGvnD5NkUX9ywkjtgzdtadnb9s29JvF7jsttcO2q4bdtlbArlD64tOlHbD0QSw8lQe3Put4HrNB8SuBKrvpftxVd+Ug+MnQJVsnxG+Z5jY4feOWS+fs9W9Z1JKxl64PDJx99s5TIL1MS9n7X2LVNoYTbdcQbhpZ1xwv6OkzuA15mAo6O4ioicUSzOkwpdkcdT0qp00WTR8sdeGmkJ6UE4qKop8Wy0/tQlXi265tLwI+ZT8ml5dT1z2frcgm0os0rprx4v2weLUntBwn4KIYSmQ6jaiTozmtuE7oISiNhJdywHiXGr5tRqJKgDkfriyx07rhLAlPi1qhaP/z/CbMvdoeXtSwlYV34te2ovi506F2HsDXKj7UvPUjAqTHyCJiYc6wTcLy89yg+hNWeriCIIJSwrjGjOPdlGLFk0yY08vziU2/bc8JathvhKjkqSer+Xf2ykZKwfgz/C2eUrF+3I8mwbX5ofiVxP1nrMPZnT1+0bfe/hEPJXxdYuVHwEKEErKu83cVn3YMEnBrjnwMmZhuDJOCK88XrEfGICZ9YTCiR6XuNu14R7IcSq86N6jYgJcTrT71pv6vZry8/HP1e9uAr+cVa+nlBJWAlWH86P5RYlVQ1jbuK2iZbk9D1vC6I0mN9VaXOyepwdx8fKKpC60ofNOY+At42FpOAiWXFMCPgyOFkX/TwNkHUh0ZxujCqjwSsOGGSsA5pKxHrkPOVwehW52w1enSjbp0XbvphAyXdm57Ir1xWonWjXZt0Tft/45m3s3tNnbea5are+34Sb1tfocPbOgetdsTamx4k4NQgARPJMeQh6HzZZUnfhkYQkVAS0ddR9pWAFTqfrMT6xafz3/tVPf4I96pH8pHwzWfyW6B0OFpf3qErpt00djoveStB64f8v/nSB/arK/WFH0rA7t5eXeGsUXVfF1pVhZbfz9dQKkjAqcEhaIIgFhc6/Lu6ECtINtuERrc6FKwkpVH2p8w+UwnT1avzuTr/e8eL+c8Pqv4vmYStRHu1SdC6h1cJ2o2MNa+Wo+SrX0By9/jqMPSnHn/TJv0+218V+sDQzwVYCs4BpwYXYREEscjQeWBdUdz3lcNKwro3WFc8f13nek1i9S+k0ghX54B1+Fj35j7015eyrxb3EOuw8y1Pv2Pv7XVXS7skrJGwku3nn3wr+9zp4heVem57VehIgf2gYNrhr8NuQQJODRIwQRCLDHse+Nm37aHgWNLZJnRO+LsmseqiJY1Y3WFjm1DNyFujbz3WN2bpNiYluBtO5V9ZqUSsH+H/qinTaNlvr8716reENf2QF1yFoQ8pGoX385WaJODUIAETBLHIUDLROdi+R8AulIQ1wlZCdeeEP/l4vg9V8nXnhDWNvjta9wy7Q7xKtvo2K11opXPE7pu1tMwxDjn7oTrveukD++HBH8l3DxJwagx+DviKP/xTu0JcXHbnH6zK25R99JbbV2VX/fGzlB2Rso9cd+Oq7OqH/4ayhZYp/DLFEGV+4umr7I4X38+/FvKF9zbKlIA1CtZoOSxT++798UH2NTMaDsvq6huiTG3Uh4K267OuzE/AYZmf8L7w6Y+Vyj743zduXbZNLCYBEwRBTBlKKvpiDPeDBkOEPRz9an6eVxdPuYuy3IVa+gEH1X97cfuSrm7WSFijZM2vi7V0yHnoK51joYu87jV164Kv/n5MgqugU4METBDEYuNqEzqsenfxgwWxJNRH6DC3RsE6FK2kq1AytueATZmuhta5aP14gs4P64s8dJ/w0Pf2NoXOT6vdbvTbT5CAU4METBDEokPJRVcdD/k1jgolYV1c9fkzb9mLs3SOVwnOndNVEtY0eqzQ33ouXM5YkbfhA3tx2PZfvuEHCTg1SMAEQSw6dChYh3u/ZRLO0Id5NdpVoldUXfxlE/AEh5vDUBv1Aw/9jn4VJODUIAETBLH4UJLRV1MOeS54bqFD4v2PfhUk4NQgARMEsfjQCFgj4V2dC64YmR6l0OhXh8v7+eKNMEjAqUECJgjiSISSzeeeeGvwc8GHPXTV9j0/zn/ic/vvfY4FCTg1SMAEQRyZ0H25Gvkd5SSsw/D6usv+z/26IAGnBgmYIIgjExrxuUPRU98CNEUo+d56Vl+BOVTyVZCAU2OVgK/TV6g9djFPwgRBEAuNKx65kH3mtA5F62f+zEj4iMR9JvnuvnyQXf3omzZi66afuJDtPPov2fdO/3mWPXtN9h/P3DyryF64Ifs3k4D/9vbnTYJ80ibJoeK8Wf75+5/Mdj57+mJ23ak3M42ECYIglhr60YFr9vOror/z6iV769DSQ1c8K7Sf1xeBaB3E1k0/cSH7+OM/y/7kye9n2XPXZb969pZZxX++eFP28+/fn/3dXS9kP73vjAmThAeK8yfOZP/40FPZTvEb6AAAYEQkYAAAJkACBgBgAiRgAAAmQAIGAGACJGAAACYwWgI+e/ZstrOzs4qTJ08WJZSllp04caIoybLz589TttCyDz/8sFR27NixooSyJZeJX6bwUTZ+2fHjx4tnhlGudQAPP/xw8RcAAPMRJua+DZ6Ah+4AAABzNHECPpft7exm+wfFw8PgYD/b3dkzLQv+HtO29W4z/xz7XDvvQba/mx9O2h3jjea3Zap1CWAWpk3A5/ayvb29cXaMqZaw0xwsmQ1oqDaP3R+/vqnWJYBZGDwBV58D1shEo18zCt7dN4/qaKRcnCzf2y/mM0+HO7iNHZ43X7gjNMk/f94vC6ZPXZ6mM33Y33NlO9meK6wrE1tHUObXa+c3H1TsKK6infY5J1YWn/6caZP78HOwv2vWraknMt1aXf/DNnpifSwZqs3+Msx75lybdVm8P/fX7xNbr/e+2fzgGCyreB33ql77yrp9mmbPtMP01U4XHDGqXbfe8m2//XlT6gaONm0fQxo8AVeyO+088WqnurlTdvJDiKWdrtsJFTu41azB482d9arE7tTco1KZv4ya5dkdsfvgYKfrUGbb4e0UXX0bbSivn+p+Ffz5jeb14K2PYF5fU//DZuQq+lg8XBmozaWySDsr+2T+tYeu3cTFvNH3iS9SX3z5dX30qZ9KoMV8Wsaq3vp1u9E3b9q0uoGjbbEJWBt9aedQuQPwdrSWt9MJd4Klx8HOyT6uKvNs7ED9eby6/GXUtaOubENRR938dpqqfhVK89RPb3e+fpKobF9Yj7fc2j6FIu2VQdps+GUb09X0ySZgvw3h47CNhbr6So/r+7im5/0PDWE7fP4ywuX586XWDRxts0/A8UPQxejCdG4dFTsA7bS8UUNpR9K4gwvr8HY6dtqq54tlVP1tJbajrqyg0ci6jaasbn7zV22/pDRPynqo6L9v4/ma/kds9LF4fmWINotfFk63MZ+fpPy/JXysNvqPC8n1JbyO1mY9Wpf+59XoulVdVdtNct3A0aZtY0iDJ+BoBzZ2Dps7lTXtLPydpLdDatzB+fPV8A8N+suoXV5iO+rK7DK8fruyuvntPP7jiI06qqe3633POwKxUZ/Tov8lFX0sHq4M0mbDL9uYrqZPGwl3iATs110lrGczkcbXbbj8cL6UugEMaZIErEOIq52GU3MYWjvc0vmq1Q6pvHPKy9Y7Fn8+u3z/PJr/ASApAdcsr25H27rM9EcXC1VNY1S2wwnmqW23/dvbOUfqc5L77wvL7OP1a7YSTNdXm0tlkemq12WYcMPHYWIs1NUXPG58Ha08ya62jbr1bh+v27Sx/LqyaN0AhjRBAtaOrLwTzFXs0KxiJ2R3RLrqdT2dOx+o2N3fN2X+sr35gmVrB+TmKx8SVfuK58IdXGl53vN1O9q6Mvtw3f78SlUzojH9qJzfqu5XzuuDfRybPp9m9ZlntRMO5/Ul9j8Q7ePGxAO1ue61sCr6ZJfpr9vwseZrWPdhfRv1x/oYyuvZ23PrsDxd/br1lu/fPWBV1N3wWgLoz+AJuP+voqza8QFL1NP7ncQKtKYPqEMaPAH3jwSMo6Tr+92NxCOjXABJSMAAAExg9gmYX0MCAMzR7BPw0B0AAGCOSMAAAEyABAwAwAQGz46cAwYAzNHszwEDADBHJGAAACYw+wTMIWgAwBzNPgFzERYAYI7Onz9f/DUMEjAAABMgAQMAMIHBsyPngAEAc3TixInir2EwPAUAIGL2F2EBADBHs0/AHIIGAMzR7BMwF2EBAOaI25AAAFggEjAAABMYPDtyDhgAMEfchgQAwARmfxEWAABzNPsEzCFoAMAczT4BcxEWAGCOuA0JAIAFIgEDADCBwbMj54ABAHPEbUgAAExg9hdhAQAwR7NPwByCBgDM0ewTMBdhAQDmiNuQAABYIBIwAAATGDw76hzw2bNnbSJ2cfLkyaI0o6yHMv9SeR0ycXVRtuyyY8eOmWdzH374oX3OBWW5JZSJX6bwUTZc2fHjx4tnh1GuGQAAjIIEDADABEjAAABMgAQMAMAESMAAAEyABAwAwAQ6J2D/Kyanvg2HslxYdphumaEsN0RZFbbR3GEum/J9Q1n/ZW1vW+qcgFU5gMOLbRQYV9ttjgQMLBTbKDAuEjBwRDRtg2yjwLj8Q9IpOm+h/MwgMK2mBMs2ChxufEQGZooRLjBvbMHATJGAgXnrvAW3Obx1bm8n290/KB6N6Vy2t7uf2ZoP9rNd9/eQOtfjtbW1beZta4h2HmT7u/ll/Xvniqd6NcH74BBI3UbZPlMM8b4fwhDtZPtM1fZDcecEnFyRVujevnkB98xqHtmcXsxt2jpmP4do59Dt95c/5rqaWNI2qvXB9tlsm7aO2c8h2jl0+/3lj7muBnDoErA+XetT08H+bvTTk8q1rB2z0veLacsvgj597WarD+jn9vLpFasFrj+hKfJP895zWpa3TLWlPK190uyI9rK94vnVsqueN/zllKZf1Wfms20odm7RtkvQVj0Vmdauq9J6UfvPbc7rqexr2LZCtE8rQ7TTfPp186stkbY196G8/PJoLvY+WM9X6mPl61Oombdyva2WuZftm2lWRU119UDLbsL2qXK2T7bPfrZPTd/GwAlYL17xBrIrJ3gDqpPuOZWbZdq+lqbVC1Rs4MEy3M7DLme95uJ1ur9tPe5NrWm9ZZee95ZR9fyqLZHn7Xzejqk0vZnDtd3xy2um1d96A9uNyD0ZTL9i2+C33e+r1zantByvTz5/mqDerdrpLzNcb019CP8O6/Cf86f1+xjM5/dlpTRvvuOw05Tm9deb1177d2z6iroSNG2Dzdtodf8tts81v7xmWv3N9umer/g7rMN/zp/W72Mwn9+XldK802yfoyXglPNL+tThf9oJO1L5uLQCvA3c/1RShF2+XfHFc/4C/eW4v0s7g4Q6q563D716wzdYaT6jqu2OP33ttPkbq/QpNazLSeprQGWrer2+OkO0038+nCalD3XzS2V5wnvLFyy79P5W2Wre2HvHa3tKXQk0X52mbZTt081nNL0m/vS107Z43yf1NaCyVb1eX50h2uk/H06T0oe6+aWyPOG95QuWPfX2maJzAm6Wf6IIO+K/4KsOF+JvQO9TSvBib/BWcuWbIOUNY/5t3MDti1TxyU/Tl+YzUtrupq+bVtPZPhb1uef8upykvnqq+uQbop3+8+E0KX2om18qy4PXs6ovTrDs1QZetd6C6VdtT6krgd7n3bF9ruczUtrupq+bVtPZPhb1uef8upykvnqq+uQbop3+8+E0KX2om18qy+e9faYYLgFHO+GtUNE0qxWQ7xBWL55bYfZvb4Wt3jBaVj69VnT4JrAr3l/B7m9/2ZUvRuIG7uq0L3AwfWk+w9a72fYVf/rKab2//XUX1uXY5TS/8Vaq+uQbqp1V09g6GvpQN79Ulqud3vKiffFUTVO53rz22r+L6VPqSqBE1pnf5hVvfYj/2m20n+1zc1rvb3/dhXU5djlsn9Xlaqe3vGhfPFXTVK43r73272L6lLp60nkLrj+8pUa7FyXgrwxDG2P+6Xsv23OfQPzn7Ul1tzJsQTG9iehyNI97AfOVah97L6zdIRTTrhZR98LHnnfLVhQXgdhluelL8xUq2p7z2mofhtPmb4SNPtvHwbye5r76KvpUMkA7/fZE2tbYh4b5S/WWyv3X06h9fQw7b+wij5r1tlqmed57f8fr0nIqtpsOqrdR9Zvtcz1fofb199pqH4bTdnjfG2yf4tVbKvdfT6P29THsvHo/htPUrLfVMs3z3vs7XpeWU799avo2OifgthWl0Bshtl6BQyG680gV7ExG0Pc2yvaJQ+0QbJ8kYGAorTdw75O3iaEu5KhCAsaRcgi2z7bb3KFKwADSNW2DbKPAuEZLwKlfcwdgGE0bO9socLjxERmYKUa4wLyxBQMzRQIG5q3zFszhLeBwYxsFxjXaOWA+fQOHG9soMC4SMACLbRQYFwkYOCKatkG2UWBcoyXgEydO2MoUH374YfFslh07dmz1PGXLLjt//nxRUn4/UDZO2bXXXls8E+emO0zvGcpyfZUdhvchZeWyNviIDADABEjAAABMoHMCPnnyZPFXZoff/nBcw3NnLmU6zOOX6VCPQ9lyy8QvU/goW26Z3gd+md4nDmXLKtO+39F+f6iy48ePF8+kKb8jW1BlAAAg1zYvkoABAOiBPypOQQIGAGACnbMoX3MHAEB3DGMBAOiBf2FvChIwAAA9GO0iLA5BAwCwxlXQAABMgAQMAMAEuA0JAIAZ6JxFOQcMAEB3DGMBAOgBtyEBADCB0S7C4hA0AABrXAUNAMAESMAAAEyA25AAAJiBzlmUc8AAAHTHMBYAgB5wGxIAABMY7SIsDkEDALDGVdAAAEyABAwAwAS4DQkAgBnonEU5BwwAQHcMYwEA6AG3IQEAMIHRLsLiEDQAAGtcBQ0AwARIwAAATIDbkAAAmIHOWZRzwAAAdMcwFgCAHnAbEgAAExjtIiwOQQMAsMZV0AAATIAEDADABLgNCQCAGeicRTkHDABAdwxjAQDoAbchAQAwgdEuwuIQNAAAa1wFDQDABEjAAABMgNuQAACYgc5ZlHPAAAB0xzAWAIAecBsSAAATGO0iLA5BAwCwxlXQAABMgAQMAMAEuA0JAIAZ6JxFOQcMAEB3DGMBAOgBtyEBADCB0S7C4hA0AABrXAUNAMAESMAAAEyA25AAAJiBzlmUc8AAAHTHMBYAgB5wGxIAABMY7SIsDkEDALDGVdAAAEyABAwAwAS4DQkAgBnonEU5BwwAQHcMYwEA6AG3IQEAMIHRLsLiEDQAAGtcBQ0AwARIwAAATIDbkAAAmIHOWZRzwAAAdMcwFgCAHnAbEgAAExjtIiwOQQMAsMZV0AAATIAEDADABLgNCQCAGeicRTkHDABAdwxjAQDoAbchAQAwgdEuwuIQNAAAa1wFDQDABEjAAABMgNuQAACYgc5ZlHPAAAB0xzAWAIAecBsSAAATGO0iLA5BAwCwxlXQAABMgAQMAMAEuA0JR87BwUHxF4ZyVNZxX/1ss5zDum6nWBdHTecsusxzwOeyvZ3dbD98vxzsZ7s7e6Z0idTnnWxv8M4NUc9Btr+7k+1uvGDoT7iOK7aRSfTZlr7eS22W07bOpm2or/Uxxbo4mhjGllS8gUnAPRiiHjbw4R2VdTxF0mlbJwn4sOM2pK2kJuD8jaXD8DZ2980zjsrMMvb3inK3vLp5ImydFdP6ZUWsN8qiD+f8aeo2ymKj3venDz9stGh7Zbtj9QTtqu1XuF6DSMrseRvyedyyvL42rlf/sXEumL9p+W3W44Zg2fb1dctOaVt93Qf7u+uy1esSzGMrUF2uXOqWW0xb+V5sKjdS3uurtpq/O213sX5Gnvfmtetr9biYbm+/YjkxFXWmvAcrt9U2r02VKdbFcqivbXAIuiR8AxfsRuHe6PkbzP9UF30Dlt7sTfOEig3NVhjO65flzu3pTV7eGfsbpi1vqMufPt8Zp/bX19zu6nY19SttvVbLl7+adrWjc8tvqn+z3EywUV69/DbrMdS0Lpva1lB3mKxr51VdQXLzKo69pv6yu5TXvyZBW0rrs6HfJeG0TfN6bdNrvXp+c75q4bQp/S2vL9ummvWR1vfQFOtiGUZLwG0rmgf3Bo9F8SbfGFlI/kbLN5zIm65xnkB0+hql6Tc34vrlRab3n2vT9rb1NPWzVB7bmGPPVdCygp1PeecVUaq/of1Nyy8ty6l5D/gi827ueBvaVld3tNwJ17HqKnbypQ+mjt+Wpte8qTxiY/7qhNPY75Jg/pR5NY15oCS5Xl6kHZUSpt3ob9j2cH0X66NV30NTrItlUK5ogwRc4m/QHm9Hk+/4YgnavdE23+TN85TZ6Rs/qeYb3npZNRtpdANyYn1ebzht2l7f7tR2VfVrc7367Wxi21aeuWX99e1vWn6b9RiKrtdS8ktoW1Cni7zufD265+rXserydvIbr7c/fX27msudfLp1u/35ywnYX1a7dV7uZ9q8xXordSBcX3Wqpk3pr+MvY12+zfstbNc462IZ2h4ZJgGXxN7gRpiAa5Nj/qbb2BE0JtS1+unXG+fqjd1pp+bUb9Rt2p7S7up2NfVrc7367Wxi21aeuWX99e1vWn6b9RiKzts2ASfWnR/yVJQT23odq66iTHVsLNefvr5dqeX1r0m5nf6y2q3zcj/T5nXtc+2R9Pfk5rRt+uuE6zsv3+b9FrZrnHVxNHXOokf2HHBpg4jJ33TVO5UEddOrLNwYNjbSNvVHpvefa9P2tvX40+vv2n5F1mubDTyyfLtjSa6/ffs3lr9aVkuxedu2rVXd/noN17HqKraR0ocAx29LQ7uayvV342tSnYDb9TvoZ8K8en01vfu/eDb9PRmrs+17sPSctz5a9T00xbo4mpY4jN2Cv0F7Sjua/E1V2lDsG7RmR9A4T6i8odkduXsQbgy2bfrk6ZYV2UhrN6B8er/cjoJWbW3T9pp2N7WrsV/V6zVtAw+nDfqdWP+6P8Xj1TwNy3fTJ78HfGHdFctuaFtl3dG+l/td7lfVOtGi/HoaXvOm8mi71C9X/2ZbSsty7Uta52E/G+a1bfH7UW5Hp/dkUn/1eD3N5voutyOt76Ep1sUyjHYIepn8N4+n9AaT4g1pNwaFP09eVt4RSN08EauNT+HXrfe+vxyV5RtmXqf/dyHcsEuKPvu3gvgbmtWi7ZXtbm5Xfb/i69UmeU1fFGgZ1Rt8vrxVH3TLitfX+volmL90K5DUL79pPda3vTzv3l74mja1rbnudVl5PZfXserx5w2WW+pvuP6M0mveVK6H3rLt8/48flvi74+mfvvC91LdvLZdXmX+4zbvydi06/oq+lu5rfrrQ5pf89R2jbEulkB9bYND0FgW8wFgL3UD185+48NGj9ouv23bSwkWh1ab13VMh7VdMzZaAm5bETCGAzPqjO5TbMLaHB309mm8h+VXtj2GBDwbrV7XER3Wds0ZCRiosDocVkTfh8KGXn4JCRg4dLgNCQCAGeicRTkHDABAdwxjAQDoAbchAQAwgbanZjkEDQBAD0ZLwFyEBQDAGgkYAIAJcBsSAAAz0DmLcg4YAIDuGMYCANADbkMCAGACo12ExSFoAADWuAoaAIAJkIABAJgAtyEBADADnbMo54ABAOiOYSwAAD3gNiQAACYw2kVYHIIGAGCNq6ABAJgACRgAgAlwGxIAADPQOYtyDhgAgO4YxgIA0ANuQwIAYAKjXYTFIWgAANa4ChoAgAmQgAEAmAC3IQEAMAOdsyjngAEA6I5hLAAAPeA2JAAAJjDaRVgcggYAYI2roAEAmAAJGACACXAbEgAAM9A5i3IOGACA7hjGAgDQA25DAgBgAqNdhMUhaAAA1rgKGgCACZCAAQCYALchAQAwA52zKOeAAQDojmEsAAA94DYkAAAmMNpFWByCBgBgjaugAQCYAAkYAIAJcBsSAAAz0DmLcg4YAIDuGMYCANADbkMCAGACo12ExSFoAADWuAoaAIAJkIABAJgAtyEBADADnbMo54ABAOiOYSwAAD3gNiQAACYw2kVYHIIGAGCNq6ABAJgACRgAgAlwGxIAADPQOYtyDhgAgO4YxgIA0ANuQwIAYAKjXYTFIWgAANa4ChoAgAmQgAEAmAC3IQEAMAOdsyjngAEA6I5hLAAAPeA2JAAAJjDaRVgcggYAYI2roAEAmAAJGACACXAbEgAAM9A5i3IOGACA7hjGAgDQA25DAgBgAqNdhMUhaAAA1rgKGgCACZCAAQCYALchAQAwA52zKOeAAQDojmEsAAA94DYkAAAmMNpFWByCBgBgjaugAQCYAAkYAIAJcBsSAAAz0DmLKtOfOHHCJmIX58+fL0qzxZedPHmyVHb27NmihLIll+l975f5n3gpW1aZ3geO3gOUHY0y7fcd7fO7lKViGAsAwARIwAAATIAEDADABEjAAABMgAQMAMDosuy/AF9B9+1uny/sAAAAAElFTkSuQmCC</SerializedThumbnailImagePng>
</SlideLayoutData>
</file>

<file path=customXml/item18.xml><?xml version="1.0" encoding="utf-8"?>
<ShapeData xmlns="http://firmglobal.com/Confirmit/reporting/powerpoint/09-09-2009" xmlns:i="http://www.w3.org/2001/XMLSchema-instance" i:type="PageTitleData">
  <PowerPointShapeId>a548f964-9645-4d9c-a2f7-707ed691976a</PowerPointShapeId>
  <ReportId>d7462fef-0266-4b85-9d5c-7818c36d4155</ReportId>
  <OriginMode>View</OriginMode>
  <Name>_Markel_2017_Associate_Engagement_Survey_NVG_v173__Engagement_and_Enablement_Overview__Page_Title_1</Name>
  <PageId>e182f5b0-714e-4d3f-8990-35284bdf6b5d</PageId>
  <IsUpdatable>true</IsUpdatable>
  <UpdatingMode>PreserveFormatting</UpdatingMode>
  <Origin>Page</Origin>
  <SerializedDynamicReportState>&lt;?xml version="1.0" encoding="utf-16"?&gt;&lt;DynamicReportState xmlns:xsi="http://www.w3.org/2001/XMLSchema-instance" xmlns:xsd="http://www.w3.org/2001/XMLSchema" B="p3085273020"&gt;&lt;Arguments&gt;&lt;Arguments&gt;&lt;Argument Key="ITEM"&gt;&lt;Argument xsi:type="ParameterValueResponse" ValueId="00000000-0000-0000-0000-000000000000" IsIterator="false" Type="String" StringKeyValue="QS01" StringValue="QS01" NumericValue="-79228162514264337593543950335" DateValue="0001-01-01T00:00:00" /&gt;&lt;/Argument&gt;&lt;Argument Key="THEME"&gt;&lt;Argument xsi:type="ParameterValueResponse" ValueId="00000000-0000-0000-0000-000000000000" IsIterator="false" Type="String" StringKeyValue="0" StringValue="0" NumericValue="-79228162514264337593543950335" DateValue="0001-01-01T00:00:00" /&gt;&lt;/Argument&gt;&lt;Argument Key="LAST_VISITED_PAGE"&gt;&lt;Argument xsi:type="ParameterValueResponse" ValueId="00000000-0000-0000-0000-000000000000" IsIterator="false" Type="String" StringKeyValue="ee_comps" StringValue="ee_comps" NumericValue="-79228162514264337593543950335" DateValue="0001-01-01T00:00:00" /&gt;&lt;/Argument&gt;&lt;Argument Key="WIDGET"&gt;&lt;Argument xsi:type="ParameterValueResponse" ValueId="00000000-0000-0000-0000-000000000000" IsIterator="false" Type="String" StringKeyValue="2" StringValue="2" NumericValue="-79228162514264337593543950335" DateValue="0001-01-01T00:00:00" /&gt;&lt;/Argument&gt;&lt;Argument Key="ITEM2"&gt;&lt;Argument xsi:type="ParameterValueResponse" ValueId="00000000-0000-0000-0000-000000000000" IsIterator="false" Type="String" StringKeyValue="QS02" StringValue="QS02" NumericValue="-79228162514264337593543950335" DateValue="0001-01-01T00:00:00" /&gt;&lt;/Argument&gt;&lt;Argument Key="COMPARATORS_INTERNAL"&gt;&lt;Argument xsi:type="ParameterValueCollection" ValueId="00000000-0000-0000-0000-000000000000" IsIterator="false"&gt;&lt;Values&gt;&lt;ParameterValue xsi:type="ParameterValueResponse" ValueId="00000000-0000-0000-0000-000000000000" IsIterator="false" Type="String" StringKeyValue="101" StringValue="101" NumericValue="-79228162514264337593543950335" DateValue="0001-01-01T00:00:00" /&gt;&lt;ParameterValue xsi:type="ParameterValueResponse" ValueId="00000000-0000-0000-0000-000000000000" IsIterator="false" Type="String" StringKeyValue="001" StringValue="001" NumericValue="-79228162514264337593543950335" DateValue="0001-01-01T00:00:00" /&gt;&lt;/Values&gt;&lt;/Argument&gt;&lt;/Argument&gt;&lt;Argument Key="INTERNAL_BENCHMARK_DATA"&gt;&lt;Argument xsi:type="ParameterValueResponse" ValueId="00000000-0000-0000-0000-000000000000" IsIterator="false" Type="String" StringKeyValue="1" StringValue="1" NumericValue="-79228162514264337593543950335" DateValue="0001-01-01T00:00:00" /&gt;&lt;/Argument&gt;&lt;Argument Key="ITEM_WITH_ENPS"&gt;&lt;Argument xsi:type="ParameterValueResponse" ValueId="00000000-0000-0000-0000-000000000000" IsIterator="false" Type="String" StringKeyValue="QS01" StringValue="QS01" NumericValue="-79228162514264337593543950335" DateValue="0001-01-01T00:00:00" /&gt;&lt;/Argument&gt;&lt;Argument Key="COMPARATORS_EXTERNAL"&gt;&lt;Argument xsi:type="ParameterValueCollection" ValueId="00000000-0000-0000-0000-000000000000" IsIterator="false"&gt;&lt;Values&gt;&lt;ParameterValue xsi:type="ParameterValueResponse" ValueId="00000000-0000-0000-0000-000000000000" IsIterator="false" Type="String" StringKeyValue="norm1" StringValue="norm1" NumericValue="-79228162514264337593543950335" DateValue="0001-01-01T00:00:00" /&gt;&lt;ParameterValue xsi:type="ParameterValueResponse" ValueId="00000000-0000-0000-0000-000000000000" IsIterator="false" Type="String" StringKeyValue="norm2" StringValue="norm2" NumericValue="-79228162514264337593543950335" DateValue="0001-01-01T00:00:00" /&gt;&lt;/Values&gt;&lt;/Argument&gt;&lt;/Argument&gt;&lt;Argument Key="DEMOGR_PAGED"&gt;&lt;Argument xsi:type="ParameterValueResponse" ValueId="00000000-0000-0000-0000-000000000000" IsIterator="false" Type="String" StringKeyValue="Orgcode" StringValue="Orgcode" NumericValue="-79228162514264337593543950335" DateValue="0001-01-01T00:00:00" /&gt;&lt;/Argument&gt;&lt;Argument Key="INIT"&gt;&lt;Argument xsi:type="ParameterValueResponse" ValueId="00000000-0000-0000-0000-000000000000" IsIterator="false" Type="String" StringKeyValue="1" StringValue="1" NumericValue="-79228162514264337593543950335" DateValue="0001-01-01T00:00:00" /&gt;&lt;/Argument&gt;&lt;Argument Key="REPORT_BASE_TOP"&gt;&lt;Argument xsi:type="ParameterValueResponse" ValueId="00000000-0000-0000-0000-000000000000" IsIterator="false" Type="String" StringKeyValue="3732" StringValue="3732" NumericValue="-79228162514264337593543950335" DateValue="0001-01-01T00:00:00" /&gt;&lt;/Argument&gt;&lt;Argument Key="RUNONCE"&gt;&lt;Argument xsi:type="ParameterValueResponse" ValueId="00000000-0000-0000-0000-000000000000" IsIterator="false" Type="String" StringKeyValue="1" StringValue="1" NumericValue="-79228162514264337593543950335" DateValue="0001-01-01T00:00:00" /&gt;&lt;/Argument&gt;&lt;Argument Key="DATA"&gt;&lt;Argument xsi:type="ParameterValueResponse" ValueId="00000000-0000-0000-0000-000000000000" IsIterator="false" Type="String" StringKeyValue="fav" StringValue="fav" NumericValue="-79228162514264337593543950335" DateValue="0001-01-01T00:00:00" /&gt;&lt;/Argument&gt;&lt;Argument Key="DEMOGR"&gt;&lt;Argument xsi:type="ParameterValueResponse" ValueId="00000000-0000-0000-0000-000000000000" IsIterator="false" Type="String" StringKeyValue="Orgcode" StringValue="Orgcode" NumericValue="-79228162514264337593543950335" DateValue="0001-01-01T00:00:00" /&gt;&lt;/Argument&gt;&lt;Argument Key="ROLE"&gt;&lt;Argument xsi:type="ParameterValueResponse" ValueId="00000000-0000-0000-0000-000000000000" IsIterator="false" Type="String" StringKeyValue="HGU" StringValue="Hay Group User" NumericValue="-79228162514264337593543950335" DateValue="0001-01-01T00:00:00" /&gt;&lt;/Argument&gt;&lt;/Arguments&gt;&lt;/Arguments&gt;&lt;D&gt;&lt;Filters /&gt;&lt;/D&gt;&lt;P&gt;&lt;CurrentHierarchyNodes Id="3732" IsLeaf="false" HasChildren="true"&gt;&lt;Level TableName="Markel 2017" /&gt;&lt;/CurrentHierarchyNodes&gt;&lt;NodeType&gt;HierarchyNode&lt;/NodeType&gt;&lt;FormId&gt;Orgcode&lt;/FormId&gt;&lt;/P&gt;&lt;O&gt;&lt;CurrentHierarchyNodes Id="3732" IsLeaf="false" HasChildren="true"&gt;&lt;Level TableName="Markel 2017" /&gt;&lt;/CurrentHierarchyNodes&gt;&lt;NodeType&gt;HierarchyNode&lt;/NodeType&gt;&lt;FormId&gt;Orgcode&lt;/FormId&gt;&lt;/O&gt;&lt;ActiveExtendedFilterIds xsi:nil="true" /&gt;&lt;ActiveExtendedFilters xsi:nil="true" /&gt;&lt;pageContext&gt;AAEAAAD/////AQAAAAAAAAAMAgAAAGJGaXJtZ2xvYmFsLkNvbmZpcm1pdC5SZXBvcnRpbmcsIFZlcnNpb249MTguMC4wLjAsIEN1bHR1cmU9bmV1dHJhbCwgUHVibGljS2V5VG9rZW49ODEzNDQ1MGU1YTA1YzBjMQUBAAAAX0Zpcm1nbG9iYWwuQ29uZmlybWl0LlJlcG9ydGluZy5EeW5hbWljVmlld01vZGUuRHluYW1pY1JlcG9ydFN0YXRlK1NlcmlhbGl6YWJsZVNjcmlwdFBhZ2VDb250ZXh0AgAAABFfdmFsaWRhdGlvbkVycm9ycwZfaXRlbXMGA8sBU3lzdGVtLlR1cGxlYDJbW1N5c3RlbS5PYmplY3QsIG1zY29ybGliLCBWZXJzaW9uPTQuMC4wLjAsIEN1bHR1cmU9bmV1dHJhbCwgUHVibGljS2V5VG9rZW49Yjc3YTVjNTYxOTM0ZTA4OV0sW1N5c3RlbS5PYmplY3QsIG1zY29ybGliLCBWZXJzaW9uPTQuMC4wLjAsIEN1bHR1cmU9bmV1dHJhbCwgUHVibGljS2V5VG9rZW49Yjc3YTVjNTYxOTM0ZTA4OV1dW10CAAAACQMAAAAJBAAAABEDAAAAAAAAAAcEAAAAAAEAAAADAAAAA8kBU3lzdGVtLlR1cGxlYDJbW1N5c3RlbS5PYmplY3QsIG1zY29ybGliLCBWZXJzaW9uPTQuMC4wLjAsIEN1bHR1cmU9bmV1dHJhbCwgUHVibGljS2V5VG9rZW49Yjc3YTVjNTYxOTM0ZTA4OV0sW1N5c3RlbS5PYmplY3QsIG1zY29ybGliLCBWZXJzaW9uPTQuMC4wLjAsIEN1bHR1cmU9bmV1dHJhbCwgUHVibGljS2V5VG9rZW49Yjc3YTVjNTYxOTM0ZTA4OV1dCQUAAAAJBgAAAAkHAAAABAUAAADJAVN5c3RlbS5UdXBsZWAyW1tTeXN0ZW0uT2JqZWN0LCBtc2NvcmxpYiwgVmVyc2lvbj00LjAuMC4wLCBDdWx0dXJlPW5ldXRyYWwsIFB1YmxpY0tleVRva2VuPWI3N2E1YzU2MTkzNGUwODldLFtTeXN0ZW0uT2JqZWN0LCBtc2NvcmxpYiwgVmVyc2lvbj00LjAuMC4wLCBDdWx0dXJlPW5ldXRyYWwsIFB1YmxpY0tleVRva2VuPWI3N2E1YzU2MTkzNGUwODldXQIAAAAHbV9JdGVtMQdtX0l0ZW0yAgIGCAAAAA5mbGFnX3Nob3dfaGVscAYJAAAAATEBBgAAAAUAAAAGCgAAAAppbm5lcl9wYXRoBgsAAAAKRUVPdmVydmlldwEHAAAABQAAAAYMAAAABHBhdGgGDQAAAExZb3UgYXJlIGhlcmU6IEVuZ2FnZW1lbnQgYW5kIEVuYWJsZW1lbnQgPiBFbmdhZ2VtZW50IGFuZCBFbmFibGVtZW50IE92ZXJ2aWV3Cw==&lt;/pageContext&gt;&lt;EnduserFilterTitle /&gt;&lt;/DynamicReportState&gt;</SerializedDynamicReportState>
  <OverrideDynamicReportState>false</OverrideDynamicReportState>
  <PageTitleId>257ed567-6b91-45ad-b69e-0a7cbcb1518a</PageTitleId>
</ShapeData>
</file>

<file path=customXml/item19.xml><?xml version="1.0" encoding="utf-8"?>
<ShapeData xmlns="http://firmglobal.com/Confirmit/reporting/powerpoint/09-09-2009" xmlns:i="http://www.w3.org/2001/XMLSchema-instance" i:type="PageTitleData">
  <PowerPointShapeId>e317a579-c388-42a8-827a-50d6fd2eab88</PowerPointShapeId>
  <ReportId>d7462fef-0266-4b85-9d5c-7818c36d4155</ReportId>
  <OriginMode>View</OriginMode>
  <Name>_Markel_2017_Associate_Engagement_Survey_NVG_v173__Results_Sorting_Tool__Page_Title_1</Name>
  <PageId>e98ad58b-685a-43a4-90b6-caa4e49fa6a2</PageId>
  <IsUpdatable>true</IsUpdatable>
  <UpdatingMode>PreserveFormatting</UpdatingMode>
  <Origin>Page</Origin>
  <SerializedDynamicReportState>&lt;?xml version="1.0" encoding="utf-16"?&gt;&lt;DynamicReportState xmlns:xsi="http://www.w3.org/2001/XMLSchema-instance" xmlns:xsd="http://www.w3.org/2001/XMLSchema" B="p3085273020"&gt;&lt;Arguments&gt;&lt;Arguments&gt;&lt;Argument Key="DEMOGR"&gt;&lt;Argument xsi:type="ParameterValueResponse" ValueId="00000000-0000-0000-0000-000000000000" IsIterator="false" Type="String" StringKeyValue="Orgcode" StringValue="Orgcode" NumericValue="-79228162514264337593543950335" DateValue="0001-01-01T00:00:00" /&gt;&lt;/Argument&gt;&lt;Argument Key="RST_PAGED"&gt;&lt;Argument xsi:type="ParameterValueResponse" ValueId="00000000-0000-0000-0000-000000000000" IsIterator="false" Type="String" StringKeyValue="5.0" StringValue="Top 10 Most Favorable" NumericValue="-79228162514264337593543950335" DateValue="0001-01-01T00:00:00" /&gt;&lt;/Argument&gt;&lt;Argument Key="SORTBY"&gt;&lt;Argument xsi:type="ParameterValueResponse" ValueId="00000000-0000-0000-0000-000000000000" IsIterator="false" Type="String" StringKeyValue="NONE" StringValue="NONE" NumericValue="-79228162514264337593543950335" DateValue="0001-01-01T00:00:00" /&gt;&lt;/Argument&gt;&lt;Argument Key="LAST_VISITED_PAGE"&gt;&lt;Argument xsi:type="ParameterValueResponse" ValueId="00000000-0000-0000-0000-000000000000" IsIterator="false" Type="String" StringKeyValue="sorting_tool" StringValue="sorting_tool" NumericValue="-79228162514264337593543950335" DateValue="0001-01-01T00:00:00" /&gt;&lt;/Argument&gt;&lt;Argument Key="REPORT_BASE_TOP"&gt;&lt;Argument xsi:type="ParameterValueResponse" ValueId="00000000-0000-0000-0000-000000000000" IsIterator="false" Type="String" StringKeyValue="3732" StringValue="3732" NumericValue="-79228162514264337593543950335" DateValue="0001-01-01T00:00:00" /&gt;&lt;/Argument&gt;&lt;Argument Key="DATA"&gt;&lt;Argument xsi:type="ParameterValueResponse" ValueId="00000000-0000-0000-0000-000000000000" IsIterator="false" Type="String" StringKeyValue="fav" StringValue="fav" NumericValue="-79228162514264337593543950335" DateValue="0001-01-01T00:00:00" /&gt;&lt;/Argument&gt;&lt;Argument Key="ROLE"&gt;&lt;Argument xsi:type="ParameterValueResponse" ValueId="00000000-0000-0000-0000-000000000000" IsIterator="false" Type="String" StringKeyValue="HGU" StringValue="Hay Group User" NumericValue="-79228162514264337593543950335" DateValue="0001-01-01T00:00:00" /&gt;&lt;/Argument&gt;&lt;Argument Key="WIDGET"&gt;&lt;Argument xsi:type="ParameterValueResponse" ValueId="00000000-0000-0000-0000-000000000000" IsIterator="false" Type="String" StringKeyValue="2" StringValue="2" NumericValue="-79228162514264337593543950335" DateValue="0001-01-01T00:00:00" /&gt;&lt;/Argument&gt;&lt;Argument Key="RST"&gt;&lt;Argument xsi:type="ParameterValueResponse" ValueId="00000000-0000-0000-0000-000000000000" IsIterator="false" Type="String" StringKeyValue="1" StringValue="1" NumericValue="-79228162514264337593543950335" DateValue="0001-01-01T00:00:00" /&gt;&lt;/Argument&gt;&lt;Argument Key="THEME"&gt;&lt;Argument xsi:type="ParameterValueResponse" ValueId="00000000-0000-0000-0000-000000000000" IsIterator="false" Type="String" StringKeyValue="0" StringValue="0" NumericValue="-79228162514264337593543950335" DateValue="0001-01-01T00:00:00" /&gt;&lt;/Argument&gt;&lt;Argument Key="INTERNAL_BENCHMARK_DATA"&gt;&lt;Argument xsi:type="ParameterValueResponse" ValueId="00000000-0000-0000-0000-000000000000" IsIterator="false" Type="String" StringKeyValue="1" StringValue="1" NumericValue="-79228162514264337593543950335" DateValue="0001-01-01T00:00:00" /&gt;&lt;/Argument&gt;&lt;Argument Key="COMPARATORS_EXTERNAL"&gt;&lt;Argument xsi:type="ParameterValueCollection" ValueId="00000000-0000-0000-0000-000000000000" IsIterator="false"&gt;&lt;Values&gt;&lt;ParameterValue xsi:type="ParameterValueResponse" ValueId="00000000-0000-0000-0000-000000000000" IsIterator="false" Type="String" StringKeyValue="norm1" StringValue="norm1" NumericValue="-79228162514264337593543950335" DateValue="0001-01-01T00:00:00" /&gt;&lt;ParameterValue xsi:type="ParameterValueResponse" ValueId="00000000-0000-0000-0000-000000000000" IsIterator="false" Type="String" StringKeyValue="norm2" StringValue="norm2" NumericValue="-79228162514264337593543950335" DateValue="0001-01-01T00:00:00" /&gt;&lt;/Values&gt;&lt;/Argument&gt;&lt;/Argument&gt;&lt;Argument Key="COMPARATORS_INTERNAL"&gt;&lt;Argument xsi:type="ParameterValueCollection" ValueId="00000000-0000-0000-0000-000000000000" IsIterator="false"&gt;&lt;Values&gt;&lt;ParameterValue xsi:type="ParameterValueResponse" ValueId="00000000-0000-0000-0000-000000000000" IsIterator="false" Type="String" StringKeyValue="001" StringValue="001" NumericValue="-79228162514264337593543950335" DateValue="0001-01-01T00:00:00" /&gt;&lt;ParameterValue xsi:type="ParameterValueResponse" ValueId="00000000-0000-0000-0000-000000000000" IsIterator="false" Type="String" StringKeyValue="101" StringValue="101" NumericValue="-79228162514264337593543950335" DateValue="0001-01-01T00:00:00" /&gt;&lt;/Values&gt;&lt;/Argument&gt;&lt;/Argument&gt;&lt;Argument Key="DEMOGR_PAGED"&gt;&lt;Argument xsi:type="ParameterValueResponse" ValueId="00000000-0000-0000-0000-000000000000" IsIterator="false" Type="String" StringKeyValue="Orgcode" StringValue="Orgcode" NumericValue="-79228162514264337593543950335" DateValue="0001-01-01T00:00:00" /&gt;&lt;/Argument&gt;&lt;Argument Key="RUNONCE"&gt;&lt;Argument xsi:type="ParameterValueResponse" ValueId="00000000-0000-0000-0000-000000000000" IsIterator="false" Type="String" StringKeyValue="1" StringValue="1" NumericValue="-79228162514264337593543950335" DateValue="0001-01-01T00:00:00" /&gt;&lt;/Argument&gt;&lt;Argument Key="ITEM2"&gt;&lt;Argument xsi:type="ParameterValueResponse" ValueId="00000000-0000-0000-0000-000000000000" IsIterator="false" Type="String" StringKeyValue="QS02" StringValue="QS02" NumericValue="-79228162514264337593543950335" DateValue="0001-01-01T00:00:00" /&gt;&lt;/Argument&gt;&lt;Argument Key="ITEM_WITH_ENPS"&gt;&lt;Argument xsi:type="ParameterValueResponse" ValueId="00000000-0000-0000-0000-000000000000" IsIterator="false" Type="String" StringKeyValue="QS01" StringValue="QS01" NumericValue="-79228162514264337593543950335" DateValue="0001-01-01T00:00:00" /&gt;&lt;/Argument&gt;&lt;Argument Key="INIT"&gt;&lt;Argument xsi:type="ParameterValueResponse" ValueId="00000000-0000-0000-0000-000000000000" IsIterator="false" Type="String" StringKeyValue="1" StringValue="1" NumericValue="-79228162514264337593543950335" DateValue="0001-01-01T00:00:00" /&gt;&lt;/Argument&gt;&lt;Argument Key="ITEM"&gt;&lt;Argument xsi:type="ParameterValueResponse" ValueId="00000000-0000-0000-0000-000000000000" IsIterator="false" Type="String" StringKeyValue="QS01" StringValue="QS01" NumericValue="-79228162514264337593543950335" DateValue="0001-01-01T00:00:00" /&gt;&lt;/Argument&gt;&lt;/Arguments&gt;&lt;/Arguments&gt;&lt;D&gt;&lt;Filters /&gt;&lt;/D&gt;&lt;P&gt;&lt;CurrentHierarchyNodes Id="3732" IsLeaf="false" HasChildren="true"&gt;&lt;Level TableName="Markel 2017" /&gt;&lt;/CurrentHierarchyNodes&gt;&lt;NodeType&gt;HierarchyNode&lt;/NodeType&gt;&lt;FormId&gt;Orgcode&lt;/FormId&gt;&lt;/P&gt;&lt;O&gt;&lt;CurrentHierarchyNodes Id="3732" IsLeaf="false" HasChildren="true"&gt;&lt;Level TableName="Markel 2017" /&gt;&lt;/CurrentHierarchyNodes&gt;&lt;NodeType&gt;HierarchyNode&lt;/NodeType&gt;&lt;FormId&gt;Orgcode&lt;/FormId&gt;&lt;/O&gt;&lt;ActiveExtendedFilterIds xsi:nil="true" /&gt;&lt;ActiveExtendedFilters xsi:nil="true" /&gt;&lt;pageContext&gt;AAEAAAD/////AQAAAAAAAAAMAgAAAGJGaXJtZ2xvYmFsLkNvbmZpcm1pdC5SZXBvcnRpbmcsIFZlcnNpb249MTguMC4wLjAsIEN1bHR1cmU9bmV1dHJhbCwgUHVibGljS2V5VG9rZW49ODEzNDQ1MGU1YTA1YzBjMQUBAAAAX0Zpcm1nbG9iYWwuQ29uZmlybWl0LlJlcG9ydGluZy5EeW5hbWljVmlld01vZGUuRHluYW1pY1JlcG9ydFN0YXRlK1NlcmlhbGl6YWJsZVNjcmlwdFBhZ2VDb250ZXh0AgAAABFfdmFsaWRhdGlvbkVycm9ycwZfaXRlbXMGA8sBU3lzdGVtLlR1cGxlYDJbW1N5c3RlbS5PYmplY3QsIG1zY29ybGliLCBWZXJzaW9uPTQuMC4wLjAsIEN1bHR1cmU9bmV1dHJhbCwgUHVibGljS2V5VG9rZW49Yjc3YTVjNTYxOTM0ZTA4OV0sW1N5c3RlbS5PYmplY3QsIG1zY29ybGliLCBWZXJzaW9uPTQuMC4wLjAsIEN1bHR1cmU9bmV1dHJhbCwgUHVibGljS2V5VG9rZW49Yjc3YTVjNTYxOTM0ZTA4OV1dW10CAAAACQMAAAAJBAAAABEDAAAAAAAAAAcEAAAAAAEAAAADAAAAA8kBU3lzdGVtLlR1cGxlYDJbW1N5c3RlbS5PYmplY3QsIG1zY29ybGliLCBWZXJzaW9uPTQuMC4wLjAsIEN1bHR1cmU9bmV1dHJhbCwgUHVibGljS2V5VG9rZW49Yjc3YTVjNTYxOTM0ZTA4OV0sW1N5c3RlbS5PYmplY3QsIG1zY29ybGliLCBWZXJzaW9uPTQuMC4wLjAsIEN1bHR1cmU9bmV1dHJhbCwgUHVibGljS2V5VG9rZW49Yjc3YTVjNTYxOTM0ZTA4OV1dCQUAAAAJBgAAAAkHAAAABAUAAADJAVN5c3RlbS5UdXBsZWAyW1tTeXN0ZW0uT2JqZWN0LCBtc2NvcmxpYiwgVmVyc2lvbj00LjAuMC4wLCBDdWx0dXJlPW5ldXRyYWwsIFB1YmxpY0tleVRva2VuPWI3N2E1YzU2MTkzNGUwODldLFtTeXN0ZW0uT2JqZWN0LCBtc2NvcmxpYiwgVmVyc2lvbj00LjAuMC4wLCBDdWx0dXJlPW5ldXRyYWwsIFB1YmxpY0tleVRva2VuPWI3N2E1YzU2MTkzNGUwODldXQIAAAAHbV9JdGVtMQdtX0l0ZW0yAgIGCAAAAA5mbGFnX3Nob3dfaGVscAYJAAAAATEBBgAAAAUAAAAGCgAAAAppbm5lcl9wYXRoBgsAAAASUmVzdWx0c1NvcnRpbmdUb29sAQcAAAAFAAAABgwAAAAEcGF0aAYNAAAANFlvdSBhcmUgaGVyZTogRXhwbG9yZSBSZXN1bHRzID4gUmVzdWx0cyBTb3J0aW5nIFRvb2wL&lt;/pageContext&gt;&lt;EnduserFilterTitle /&gt;&lt;/DynamicReportState&gt;</SerializedDynamicReportState>
  <OverrideDynamicReportState>false</OverrideDynamicReportState>
  <PageTitleId>257ed567-6b91-45ad-b69e-0a7cbcb1518a</PageTitleId>
</ShapeData>
</file>

<file path=customXml/item2.xml><?xml version="1.0" encoding="utf-8"?>
<ShapeData xmlns="http://firmglobal.com/Confirmit/reporting/powerpoint/09-09-2009" xmlns:i="http://www.w3.org/2001/XMLSchema-instance" i:type="TextData">
  <PowerPointShapeId>f7e58195-ee24-43ae-860a-b7cff22f1ec7</PowerPointShapeId>
  <ReportId>d7462fef-0266-4b85-9d5c-7818c36d4155</ReportId>
  <OriginMode>View</OriginMode>
  <Name>_Markel_2017_Associate_Engagement_Survey_NVG_v173__Results_Sorting_Tool__Subtitle</Name>
  <PageId>e98ad58b-685a-43a4-90b6-caa4e49fa6a2</PageId>
  <IsUpdatable>true</IsUpdatable>
  <UpdatingMode>PreserveFormatting</UpdatingMode>
  <Origin>Page</Origin>
  <SerializedDynamicReportState>&lt;?xml version="1.0" encoding="utf-16"?&gt;&lt;DynamicReportState xmlns:xsi="http://www.w3.org/2001/XMLSchema-instance" xmlns:xsd="http://www.w3.org/2001/XMLSchema" B="p3085273020"&gt;&lt;Arguments&gt;&lt;Arguments&gt;&lt;Argument Key="DEMOGR"&gt;&lt;Argument xsi:type="ParameterValueResponse" ValueId="00000000-0000-0000-0000-000000000000" IsIterator="false" Type="String" StringKeyValue="Orgcode" StringValue="Orgcode" NumericValue="-79228162514264337593543950335" DateValue="0001-01-01T00:00:00" /&gt;&lt;/Argument&gt;&lt;Argument Key="RST_PAGED"&gt;&lt;Argument xsi:type="ParameterValueResponse" ValueId="00000000-0000-0000-0000-000000000000" IsIterator="false" Type="String" StringKeyValue="5.0" StringValue="Top 10 Most Favorable" NumericValue="-79228162514264337593543950335" DateValue="0001-01-01T00:00:00" /&gt;&lt;/Argument&gt;&lt;Argument Key="SORTBY"&gt;&lt;Argument xsi:type="ParameterValueResponse" ValueId="00000000-0000-0000-0000-000000000000" IsIterator="false" Type="String" StringKeyValue="NONE" StringValue="NONE" NumericValue="-79228162514264337593543950335" DateValue="0001-01-01T00:00:00" /&gt;&lt;/Argument&gt;&lt;Argument Key="LAST_VISITED_PAGE"&gt;&lt;Argument xsi:type="ParameterValueResponse" ValueId="00000000-0000-0000-0000-000000000000" IsIterator="false" Type="String" StringKeyValue="sorting_tool" StringValue="sorting_tool" NumericValue="-79228162514264337593543950335" DateValue="0001-01-01T00:00:00" /&gt;&lt;/Argument&gt;&lt;Argument Key="REPORT_BASE_TOP"&gt;&lt;Argument xsi:type="ParameterValueResponse" ValueId="00000000-0000-0000-0000-000000000000" IsIterator="false" Type="String" StringKeyValue="3732" StringValue="3732" NumericValue="-79228162514264337593543950335" DateValue="0001-01-01T00:00:00" /&gt;&lt;/Argument&gt;&lt;Argument Key="DATA"&gt;&lt;Argument xsi:type="ParameterValueResponse" ValueId="00000000-0000-0000-0000-000000000000" IsIterator="false" Type="String" StringKeyValue="fav" StringValue="fav" NumericValue="-79228162514264337593543950335" DateValue="0001-01-01T00:00:00" /&gt;&lt;/Argument&gt;&lt;Argument Key="ROLE"&gt;&lt;Argument xsi:type="ParameterValueResponse" ValueId="00000000-0000-0000-0000-000000000000" IsIterator="false" Type="String" StringKeyValue="HGU" StringValue="Hay Group User" NumericValue="-79228162514264337593543950335" DateValue="0001-01-01T00:00:00" /&gt;&lt;/Argument&gt;&lt;Argument Key="WIDGET"&gt;&lt;Argument xsi:type="ParameterValueResponse" ValueId="00000000-0000-0000-0000-000000000000" IsIterator="false" Type="String" StringKeyValue="2" StringValue="2" NumericValue="-79228162514264337593543950335" DateValue="0001-01-01T00:00:00" /&gt;&lt;/Argument&gt;&lt;Argument Key="RST"&gt;&lt;Argument xsi:type="ParameterValueResponse" ValueId="00000000-0000-0000-0000-000000000000" IsIterator="false" Type="String" StringKeyValue="1" StringValue="1" NumericValue="-79228162514264337593543950335" DateValue="0001-01-01T00:00:00" /&gt;&lt;/Argument&gt;&lt;Argument Key="THEME"&gt;&lt;Argument xsi:type="ParameterValueResponse" ValueId="00000000-0000-0000-0000-000000000000" IsIterator="false" Type="String" StringKeyValue="0" StringValue="0" NumericValue="-79228162514264337593543950335" DateValue="0001-01-01T00:00:00" /&gt;&lt;/Argument&gt;&lt;Argument Key="INTERNAL_BENCHMARK_DATA"&gt;&lt;Argument xsi:type="ParameterValueResponse" ValueId="00000000-0000-0000-0000-000000000000" IsIterator="false" Type="String" StringKeyValue="1" StringValue="1" NumericValue="-79228162514264337593543950335" DateValue="0001-01-01T00:00:00" /&gt;&lt;/Argument&gt;&lt;Argument Key="COMPARATORS_EXTERNAL"&gt;&lt;Argument xsi:type="ParameterValueCollection" ValueId="00000000-0000-0000-0000-000000000000" IsIterator="false"&gt;&lt;Values&gt;&lt;ParameterValue xsi:type="ParameterValueResponse" ValueId="00000000-0000-0000-0000-000000000000" IsIterator="false" Type="String" StringKeyValue="norm1" StringValue="norm1" NumericValue="-79228162514264337593543950335" DateValue="0001-01-01T00:00:00" /&gt;&lt;ParameterValue xsi:type="ParameterValueResponse" ValueId="00000000-0000-0000-0000-000000000000" IsIterator="false" Type="String" StringKeyValue="norm2" StringValue="norm2" NumericValue="-79228162514264337593543950335" DateValue="0001-01-01T00:00:00" /&gt;&lt;/Values&gt;&lt;/Argument&gt;&lt;/Argument&gt;&lt;Argument Key="COMPARATORS_INTERNAL"&gt;&lt;Argument xsi:type="ParameterValueCollection" ValueId="00000000-0000-0000-0000-000000000000" IsIterator="false"&gt;&lt;Values&gt;&lt;ParameterValue xsi:type="ParameterValueResponse" ValueId="00000000-0000-0000-0000-000000000000" IsIterator="false" Type="String" StringKeyValue="001" StringValue="001" NumericValue="-79228162514264337593543950335" DateValue="0001-01-01T00:00:00" /&gt;&lt;ParameterValue xsi:type="ParameterValueResponse" ValueId="00000000-0000-0000-0000-000000000000" IsIterator="false" Type="String" StringKeyValue="101" StringValue="101" NumericValue="-79228162514264337593543950335" DateValue="0001-01-01T00:00:00" /&gt;&lt;/Values&gt;&lt;/Argument&gt;&lt;/Argument&gt;&lt;Argument Key="DEMOGR_PAGED"&gt;&lt;Argument xsi:type="ParameterValueResponse" ValueId="00000000-0000-0000-0000-000000000000" IsIterator="false" Type="String" StringKeyValue="Orgcode" StringValue="Orgcode" NumericValue="-79228162514264337593543950335" DateValue="0001-01-01T00:00:00" /&gt;&lt;/Argument&gt;&lt;Argument Key="RUNONCE"&gt;&lt;Argument xsi:type="ParameterValueResponse" ValueId="00000000-0000-0000-0000-000000000000" IsIterator="false" Type="String" StringKeyValue="1" StringValue="1" NumericValue="-79228162514264337593543950335" DateValue="0001-01-01T00:00:00" /&gt;&lt;/Argument&gt;&lt;Argument Key="ITEM2"&gt;&lt;Argument xsi:type="ParameterValueResponse" ValueId="00000000-0000-0000-0000-000000000000" IsIterator="false" Type="String" StringKeyValue="QS02" StringValue="QS02" NumericValue="-79228162514264337593543950335" DateValue="0001-01-01T00:00:00" /&gt;&lt;/Argument&gt;&lt;Argument Key="ITEM_WITH_ENPS"&gt;&lt;Argument xsi:type="ParameterValueResponse" ValueId="00000000-0000-0000-0000-000000000000" IsIterator="false" Type="String" StringKeyValue="QS01" StringValue="QS01" NumericValue="-79228162514264337593543950335" DateValue="0001-01-01T00:00:00" /&gt;&lt;/Argument&gt;&lt;Argument Key="INIT"&gt;&lt;Argument xsi:type="ParameterValueResponse" ValueId="00000000-0000-0000-0000-000000000000" IsIterator="false" Type="String" StringKeyValue="1" StringValue="1" NumericValue="-79228162514264337593543950335" DateValue="0001-01-01T00:00:00" /&gt;&lt;/Argument&gt;&lt;Argument Key="ITEM"&gt;&lt;Argument xsi:type="ParameterValueResponse" ValueId="00000000-0000-0000-0000-000000000000" IsIterator="false" Type="String" StringKeyValue="QS01" StringValue="QS01" NumericValue="-79228162514264337593543950335" DateValue="0001-01-01T00:00:00" /&gt;&lt;/Argument&gt;&lt;/Arguments&gt;&lt;/Arguments&gt;&lt;D&gt;&lt;Filters /&gt;&lt;/D&gt;&lt;P&gt;&lt;CurrentHierarchyNodes Id="3732" IsLeaf="false" HasChildren="true"&gt;&lt;Level TableName="Markel 2017" /&gt;&lt;/CurrentHierarchyNodes&gt;&lt;NodeType&gt;HierarchyNode&lt;/NodeType&gt;&lt;FormId&gt;Orgcode&lt;/FormId&gt;&lt;/P&gt;&lt;O&gt;&lt;CurrentHierarchyNodes Id="3732" IsLeaf="false" HasChildren="true"&gt;&lt;Level TableName="Markel 2017" /&gt;&lt;/CurrentHierarchyNodes&gt;&lt;NodeType&gt;HierarchyNode&lt;/NodeType&gt;&lt;FormId&gt;Orgcode&lt;/FormId&gt;&lt;/O&gt;&lt;ActiveExtendedFilterIds xsi:nil="true" /&gt;&lt;ActiveExtendedFilters xsi:nil="true" /&gt;&lt;pageContext&gt;AAEAAAD/////AQAAAAAAAAAMAgAAAGJGaXJtZ2xvYmFsLkNvbmZpcm1pdC5SZXBvcnRpbmcsIFZlcnNpb249MTguMC4wLjAsIEN1bHR1cmU9bmV1dHJhbCwgUHVibGljS2V5VG9rZW49ODEzNDQ1MGU1YTA1YzBjMQUBAAAAX0Zpcm1nbG9iYWwuQ29uZmlybWl0LlJlcG9ydGluZy5EeW5hbWljVmlld01vZGUuRHluYW1pY1JlcG9ydFN0YXRlK1NlcmlhbGl6YWJsZVNjcmlwdFBhZ2VDb250ZXh0AgAAABFfdmFsaWRhdGlvbkVycm9ycwZfaXRlbXMGA8sBU3lzdGVtLlR1cGxlYDJbW1N5c3RlbS5PYmplY3QsIG1zY29ybGliLCBWZXJzaW9uPTQuMC4wLjAsIEN1bHR1cmU9bmV1dHJhbCwgUHVibGljS2V5VG9rZW49Yjc3YTVjNTYxOTM0ZTA4OV0sW1N5c3RlbS5PYmplY3QsIG1zY29ybGliLCBWZXJzaW9uPTQuMC4wLjAsIEN1bHR1cmU9bmV1dHJhbCwgUHVibGljS2V5VG9rZW49Yjc3YTVjNTYxOTM0ZTA4OV1dW10CAAAACQMAAAAJBAAAABEDAAAAAAAAAAcEAAAAAAEAAAADAAAAA8kBU3lzdGVtLlR1cGxlYDJbW1N5c3RlbS5PYmplY3QsIG1zY29ybGliLCBWZXJzaW9uPTQuMC4wLjAsIEN1bHR1cmU9bmV1dHJhbCwgUHVibGljS2V5VG9rZW49Yjc3YTVjNTYxOTM0ZTA4OV0sW1N5c3RlbS5PYmplY3QsIG1zY29ybGliLCBWZXJzaW9uPTQuMC4wLjAsIEN1bHR1cmU9bmV1dHJhbCwgUHVibGljS2V5VG9rZW49Yjc3YTVjNTYxOTM0ZTA4OV1dCQUAAAAJBgAAAAkHAAAABAUAAADJAVN5c3RlbS5UdXBsZWAyW1tTeXN0ZW0uT2JqZWN0LCBtc2NvcmxpYiwgVmVyc2lvbj00LjAuMC4wLCBDdWx0dXJlPW5ldXRyYWwsIFB1YmxpY0tleVRva2VuPWI3N2E1YzU2MTkzNGUwODldLFtTeXN0ZW0uT2JqZWN0LCBtc2NvcmxpYiwgVmVyc2lvbj00LjAuMC4wLCBDdWx0dXJlPW5ldXRyYWwsIFB1YmxpY0tleVRva2VuPWI3N2E1YzU2MTkzNGUwODldXQIAAAAHbV9JdGVtMQdtX0l0ZW0yAgIGCAAAAA5mbGFnX3Nob3dfaGVscAYJAAAAATEBBgAAAAUAAAAGCgAAAAppbm5lcl9wYXRoBgsAAAASUmVzdWx0c1NvcnRpbmdUb29sAQcAAAAFAAAABgwAAAAEcGF0aAYNAAAANFlvdSBhcmUgaGVyZTogRXhwbG9yZSBSZXN1bHRzID4gUmVzdWx0cyBTb3J0aW5nIFRvb2wL&lt;/pageContext&gt;&lt;EnduserFilterTitle /&gt;&lt;/DynamicReportState&gt;</SerializedDynamicReportState>
  <OverrideDynamicReportState>false</OverrideDynamicReportState>
  <TextId>2fae89bd-b8d1-4510-8302-a477e3c38ca0</TextId>
</ShapeData>
</file>

<file path=customXml/item20.xml><?xml version="1.0" encoding="utf-8"?>
<SlideLayoutData xmlns:i="http://www.w3.org/2001/XMLSchema-instance" xmlns="http://firmglobal.com/Confirmit/reporting/powerpoint/09-09-2009">
  <SerializedThumbnailImagePng>iVBORw0KGgoAAAANSUhEUgAAAeAAAAFoCAYAAACPNyggAAAAAXNSR0IArs4c6QAAAARnQU1BAACxjwv8YQUAAAAJcEhZcwAADsMAAA7DAcdvqGQAAGn9SURBVHhe7Z0HnBzFmfb57s4+p/N9TnefzyCwjdPZPgckwIBNcLYRkrENHMYGG1sggRDJAYzBgAEJJCEhlJAEEiCChHLOWVoJpc1Zq7Q557zvV29190x3T/VMT+wJz//Hw+50rOod1VNvpT6HAAAAAJBwYMAAAACAB8CAAQAAAA+AAQMAAAAeAAMGAAAAPAAGDAAAAHgADBgAAADwABgwAAAA4AEwYAAAAMADYMAAAACAB8CAAQAAAA+AAQMAAAAeAAMGAAAAPAAGDAAAAHgADBgAAADwgHP+36xc+ujMHPrYixAEQemrjwt9ePpx+vRL+fSDpaV0zdvpr+8JXfVWCX1clPH/d0a2fAaqZxMbZdO/zjhLf5nzDNHLH6XeBRemlAZf/xTVPXMNbf7Wa7T96rlCc+KmHVfNpV0/eInO+eiMHPq3F3KF+CcEQVB66v3TsumjL+bSVcKUrnyrlL6dIbpmSRld/HqxzP+HpqufTWyUTedMr6QHZz1FtOBD1Dd/WEqJXvsE1T/5bdo0/FXafoUwyitmx007xPV3XDOHzuGai3x407MhCILSUh8Sev/zx+kSYURXCwO+4s0S+nYG6ftLSunz8wvovVOPK59PbHSczpl2lh6c+Q+i+R+i3nnDUkpDr36C6oQBbxy+iLYJk9x2xay4iU1453fnwoAhCEp//aswni8sKKDvCSNSGVS66ztC3xV5/89ZufS+uJkwDNitYMAQBGWE3ici30/MzKVrMtR8DV31dgld9kYxffD5bPrQNPWzik4wYLeCAUMQlPYymp65DzQTm57t4hYAbgngFgHV84pOMGC3ggFDEJT2YqP5zLz8jG16touboq8WkTAPvuWKieqZRS4YsFvBgCEISmtx9PuBacfpW4uL6SoeEWwzo0wVN8X/98vxGJAFA3YrGDAEQWktjn4veClfDj5SGVGspUWXPO1Hm4N7tTB93qY61hAfz+lj8Xxd1TGx1nfEffheHAV/IKZ9wTBgt4IBQxCUtuLo94PCXGT0K0xOZUSxEPcpXynMjA2UzfabrxbRF0V0+SWhi8TvHHnz/c19z/w7b/uuEB8/bG4enf9Snuyn5m3m68dLnN4vv1JA/xrTZmgYsFvBgCEISlvxVJtz5+SFHf2GilgNGcbLfcv8Ow9s+oiIKHnEtVm8jU2Wj+Xz2JD5nEtExeCTs3PlMRyps973fDb998uF9P2lZTJKtd8zluLrc17//QWtoqJ6huELBuxWMGAIgtJWbGwcgXITr8qAnHTFG3ozspBhmpb9QmxcbOz8Ow/w+rC4Hxso9zfzvfkzT/N579RjMhL/ysJCeU023kuF8XLE+0FxrHk+Lp/DRsgRKTeb80ApNmu+hz0NsRLn4UKRfk67kY7oBAN2q4QY8PtufoLOOeccn95zySjsS4J9/3zhcN++D4xfgH1puu+Dj22w7Punj/5XRuxjI/zI4xst+973iU/5jGfECzuU+9gkPzNpS8A+3s5mfMkM63l8PzYvNk5VWj43v0Ca6Hdm7bTs+z9iHxuzNF39vH/61Bd8+XrPlOP0HzNz5D1DVSD4GK4scJ9uuGbN53Akzs+L02PcP3LBgN0qrgb83h/dqdwOQRAUb7EpXjg//MFXbGSfX1BA/zL5mLwGG+T5IlrlJuTLRWTMuui1Irma1HuFSXIUy8cY9/2A3pz8X7Pz5LE/fqdMpKGMvioi4P8ryljex5Gx+RxDbMLG77yfj+WymU3VyAc3GxvRuWa6pfI+X19UKKN9VcQeStwX/TEejCXSbk5PZIIBu1VcDdj8ZYIgCEqkuPn564vCb35mU+O+XKNpWDYJi995vuyHXxDGKMS/y8+2e/I2HlXMRvj9paX0g6Vl9A2Rhk+ISJavwVGmyngN2ctMPtaYp8sGy3lhM+YKwBdFGrl/m8tu7sP9Z1Fh+PRcUeEIM78szvMFopLBz8x8/8gEA3YrGDAEQWknNk02So4Mw40I7QZsvy7Lvp3F0SMPtuK+4R+JqJevxQZpmLfqHFao5SDZhPmefH0up/l1gu8XRm5cl7fzfjbPz87Ll+m35ymU+JyviQgdBpxxBnyKNspXEnfTC4tV+0PrysXFps/F9EIjX6+F7jIdE85xiZORd53SU4pjrEq+PEBQ8omNiZuIw41+WcEMOJj4nhyZ/lCY79dEtPpvwhTZJFXHsvh4Fve7svGFio5ZfAw3eav2RWPAXEn51hta2eJUwXAvGLBbed8HvLFFeo/EhQFZtLiGygLOU5iS2+MSrLtK+f5+yg6ZzdWmJM0DBCWj2Ph48FOk0WC4BmwYPr/gn5ufZXOz2OZ0LJvlp2bnymN5xDU3L3MzMu8LZcJOisaAWVxZ4aby6PuBYcBuFVcDdiPNhFpoo/4zLCNRmpJCSWleYd4fBgxBrsVm9D8LCxNmwHy/8+bmyQFXPKWHRzDbjZTNlY35P2YK4xWRMg+qYtPj6PN7S8vo0teLZathpCYcrQHzeTzYjK+jur57wYDdymMD1ptgG2voSj0S3rhRdZyD0sGAOe/K/TbBgCHIlbTVr47Txa9FtvZzpAb8XyKi5UFXw4W58rkcSXJajIiXjVdWCoTx8nFsvpw+vh8PrOKfRrddJCYcCwPmgV3Bms3dCQbsVp42QV95qJvdQ296NZmx4tgAmZuudTTztpmS2+NMCqtpWCH7+QEVBEWagubbVR6M3zWc0hxN3ozWCn5e1us4VQBsfdwSp75+67EyXUEqWNH+jaD0FfdhRjoAixWJAWumn02XLS6Wo5/ZaNlAeRvP5f3aIi3i5f5hNl7e/8lZuXLfV17xR+pswFe8UUz/Ls4N14RjYcA8ahwRcEYMwgo0QK1QdTkYKy4GrDIMHVcVgyDnm+8TcwPupjKT+RpYTSnavPkNWOsusGP7u6nyaEJLvy7DaG2UlbYoDDj6fEDpLR6oxFOBruTFLxRGE0qRGDCLjYuXleSVrtiEeb4uD2wyjJfT81Vhth9/MVdGmWywrPdMOSabrfk8LjM5QubmaB4dzdd0a8LRGjBXDDh659aD6BbkgAG7lXcGrIpu9ELbdTTjtlnW5XFGVGW/v9N2u3xRmcUIjPsIVPd3axpB8yAwXcdoWTAfG23eWL78CcwG6tvuu5+RrsDKlPOx5m1CZgOPcT6g9BYb8H/OjGwENCtSA2axsfLUo0uEgXLzMpsvR+JfFsbLlQLDeO3n8YIebJ5swkYaeLlKY86xGxOO1oA5vXxPvlaoqVHBBQN2K88M2DAJSyTki27MUWkQxdSA9XtbjrEdG9Qsg6Vdtc/NNU0Kmge70en381072rxpMkzO+jdj2Z9lEBnGaqTFyJfi/oEVidjkA0pvsWFxf6wXBszi+3P/78dFmcr9vryNjZcrBvZjzeKBWxYTFj+5b5hHR7tpFo7WgDli58oCm350U5FgwG7lUR+ws1k5F/IKxdKAjWOCEsRglPfwS8uX2SjDNAy3eZWyGXC0edOl5UF9XGD+bLI3SRv5CNbqYc9zjPIBpbfYADkKjbUB83XZSHm7/Ck+y/5m0zGGuAmXDZfPcRtN8jn8cnx7JMyvUuR9fN9gkXAsDJh/8nKZMOA0MGBH2QtjFW6Mya0puTnOTZqCFe7Ke/jlqQFHmzddwQw4sEXDqGQ5YOQjHAOOUT6g9JZhwJEakcqA+e1EPGCK3+/7P68UynWdPzs/33e/cAZLBRO3GgaYsPh52WJhjDO01xw63QsGHBulvQFrBXkogkRThmJpwCEMNKRCnO+pAUebN13BDNiaPyNdOuY8GiZqpCUcA45RPqD0ViwiYH4ZA0e5fD02NjZk7s/l6UM/XKoNquLfucmW+3ajX7xCExuwUyTMP/9dlNH2yJwjbM7zP005Jl9hCAOOTmneBO3c/GzIOj1JfYyUW1NydVzodAVXsPNV+xJowFHnTZNRcQrsHrBdP4hRBvTrGscqnoNjH3CU+YDSW2xG/CaiaAz4iyLS/Zcpx+ULDnhxCjZbNuARrxXRZ4TJsSHzsfzSfB64xPf8QFSmpck8bsZuwpyfy94opo+Kspr3ccXAiL4/MTNXVjr4xQ+RTL1i8Xm8Klf0L+eHAbtV4gdhBYt4DBmFcqiCVll4BzHgEMf5InO7GRhRm8IkzFKfb9xHoDLPENf0yW1epewGHH3eWL5rqCJ5xm6qtnT5zxf4noXD8zHSxZi2xyIfUHor2lHQhniZSDZANtjviaj3yy9rLytg8/sXEW3yACvjpfyfn681WfO9I22O5vNkBGwyP74XT1H6vm7C/NpANspvvFoo5xJzGi8XpswjmNmo+We47wM2xNOkuL+Z74tR0GlpwEZhG7p52Shogw/GMiIiDc3UVaYU2XFWXDSJBz3fbpL6/V0bhts8mI61XDvavBl/E/WcY2sajHQFwZw2n2E7YKm4hJMP1XOA0l1sglyeRToPmMXnsYGzufJPnlb0/uf1RT70+7A5Xiy2c3T8vSVl4vciuS/SSJivzRWHf5+eYzHy97AJm95rbKSNxYYbacRrF19rxGvFIh2YB5yeBqyM4hzkMqLxNVMysqBWm5Lb45TmEWYBbon0GIuBGNLvE8a13efByXiiy5thwC+IWrLlOsHyZ0beyzBQhzT7EPv170tga4nbfMCAM1FsZNyMypGg0a8ZjXgQFEfCbLj2+7AxfkNEoWyC3BzNC1lw33EkBsbGzVE1v/j/w6IsNpqX+VpswjzwK9qoPpi46Z2bsDnKV6XPvWDAbuVBHzCUqvIbsHp/zKVXwoJ2V0CQTWxYHxJRnLEYhspswhFHnp9+KV/2CfO1jQiXzZFNkufv8puN2IT5Zfjnz2WzPiYjSXvazOLz2cTNZs3N2P9vVq5Mu3kRDjZ/HmBlRMHxEBswj/I2Bp9FLhiwW8XVgKH0UlwM2KG/2B8RJ9DwobQRGxmvaxzpiGCz2Fi5b5SnAbEhfnxmjlyr2Xw/rTm6iL6/RBusxa8XZANmgzUfZxYbK5sqH2OMouZWQ14Vi7fzgCg+hpeq5D5Zbu6ORYXCSfysuKKBCBgGDCWh4hMBK5qTzSibtyEouDiK44FRsTBg1lXChLlJm42Ym5zfb4tuuc+Wo0cj6uZ+4VAvNmDT/dRsbeSyEU2zAUvTFen/3Px8ulLc88viunzfq99Wpy1W4uZt7oPmdKjS614wYLdCEzTkWvFsgtaubcXVamgQpBCbCC9HGSsDZnF/Mhvrp+dp7/vl+5gj3A88r0XCw+ZqU6C4OZoX7+AR08Yx8jiTebNB84v8L11cIpeuNAzYmNvLI5w5qo7VQCsn8fVjswwlCwbsVokdhAVBEJQAcfOvbyCWzWyiEUe33BTMJsVR9kdEmcmGadyX+3O5/3fE69rrB/n+nxGGzUb7QWHQPIeXDdqIjPlcvg6br/FCfjZxbob+yIwcafqxTL+TuMIQmwFYLBiwW8GAIQhKS3E/MI8ojvXIYTZhnhvMI56/wX29wljNA6k4wuU+YG4+5rm5P3injL6kzyHmZucL5xXIub3GaGnDhDkSZrM9b04efXKW/kalGKfdSdxSICsKIh3mZxiZYMBuBQOGICgtJfuBF+TLpmCV6UQj7hP+kTBWHrTEEavRbCwNVUTeHH3zZ14xi6cxscF9Yqa2ZCUbMb+E/0tiH0fL5vRyXy+/S5iPj+eAK7u4ksJReGyW1IQBu1VcDfifLxwuTZj1Tx/9L9/2Dz62wbcd++K7j2Xex8K+zNjH3wPzPv6eZOq+ES/s8JnN+z7xqZjsu3TGDhlhs6H+H9v9PvDoBl+f8Hs/bj2P08lmy6tZvce2j6+ZiCZns7gy8a3FJbLyYI7kIxcM2K3iasAQBEFeigcy8epOV8cpmuQm4hGvF2vLQr6mLaDxQdP92YA5CuZo2XjBA0fLxkCsK98spa+KaJhHPPMgKF69S3WfeIr7qjmNnDYj3dEJBuxWMGAIgtJWbCq8MIbxQoN4SDZHL9X6eXnwlDEoyxioxS9w4PsP16cvcaWAo2Zuoubz2QC5yTneI51V4kFeV4p784CvWLxMQhMM2K1gwBAEpa04GuVm1Sv0FxaoTCgW4j5UjoJ5ehKbLovNWPYBi308Gpr7ovnlCdw/zAt58DzheM/tDSXun+Z0xy76ZcGA3QoGDEFQWovNhUcdx3MZRxabMA+uOm9unhycxX28bHBGny6bMB/Dn1n8O2+zXydR0tJQIgeHRb/4hlkwYLeCAUMQlNbipmBu7r1cGE68m3k52mWjZ7HBqo6RBuxBc7NdnEZ+wUNso18WDNitYMAQBKW92GR4acp49gWnmrhJPPbRLwsG7FYwYAiC0l4cAXMkfBn3BTtEppkkjn65uTw2C2/YBQN2KxgwBEEZITabT87Oi3tfcLKLR21/+03tFZ/Rr/usEgzYrWDAEARljHheLkd+mWzC3AzPy13Gvu/XEAzYrWDAEARljDjiM5qivZ4C5IXYfL/8Ci+BGS/zZcGA3cpnwB+dwQacq5kwBEFQmup9z2fTf87ipmh+zZ+IhDNEVwvzveyNUvrgdF6tS/1sYqNsOmd6JT046ymiBR+ivvnDUkr02ieoXhjwpuGvCoOcI00yXtohrr/jmjl0zv+blUsfnZlDHAlDEASlq/ilAx+apo2K/uHSMjl1KN3FI55ZXM7zQiD8DFTPJjbKpn+dcZb+MucZopc/Sr0LLkwpDb7+Kap75hra/K3XaPvVc4WECcdJO66aS7t+8BKdo78DHQAAAAAJBAYMAAAAeAAMGAAAAPAAGDAAAADgATBgAAAAwANgwAAAAIAHxN2AH3vsMf03oldeeYXOOeccn2677TZ9T3Lvu+qqq/Q9RDt27MC+NN1XUVFh2XfBBRfoe7Avnfcx5n0sM9iXXvv4u2DA34Ng+77+9a/rn+KDNaVxgDMFAAAApBrx9i8YMAAAAKAgzQ14PY055zKaVqp/TAZKp9Fl54wRKbP9nkiivW8056dinoOeW0rTLtOaly5LxBfNnBavniUAICZwl1U8ibsBm/uAA1g/hsaMGZOYgtEt6VBoxs3M4ki80pzo/Jjv59WzBACkBB62D3NkwtGviIIvmyY+BYMjZb2jfMw0/Tyx2V7ABRR4pvPsBaEwf227eZ/teLfX4+NEHqaNMfadQ2OMncH2MfIetn3m+8rzRUVFRnEO6ZTbDFT71MevF2kyKj+l0y4Tz1bcR3Gcn2D5t6fRhCqPFuKVZvM1xHdmfTjPUv9+TvN/T+R9Td+bwIqj7Vr633GM09/e8d5m+JgxIh0ir/I4W4tR0Gdrur7Mt/lcN/cGAMQT7wxYFtqa8XKhGlgoG2hNiJZC1yiE9ALOd6rtc2Bh7dsjCzXjk2Wf+RpBricLYqPiII+LYJ9Mh6lQNO4XkAbr83HOl475fEHo52B6HrZzzYTKvz0ZGg551D/6iFOaLfsU6XTMk/i/bLo2DtbPVX5PzCjup75+sDya4Xyygern8TV89w3+bAPyZjrW3b0ByGzMsyTigWdN0PyP3lI4OBYApoJWYip07IWg5bOtcJKfnfaZCChAzeeY7mW+RrB0BNsXgH6PYOfLY5zypWM5J/jxsvA1m4Rj+uz3MV03aJ7sKNLLxCXNAvO+gOOC5EkasDkN9s/2NOoEu5/lc/A8+uHt5kqDPR1mzNewX898ntt7A5DZcDkTT+JuwOoM6NGF2OeXQwHAhZYparAUJCELOPs9TIWOPNZpu34Np98lLtMRbJ8ORyP+NIp9wc4XvwXNF2M5x81zcMi/mYDtQfKvICCP+nYf8UgzY95nPy7gPLNJmX9n7J85jebPOq7v5+LvKAm8Dz9Lc31V+Wz5Xk7/blzfG4DMhv9txBNvDDigcAgsVPxwYWEuJE0FUsgCznxeEMxNg+ZrBL2ey3QE2yevYcq3sS/Y+fIc82cFAfdwPl4+9zGmFoiA+xmEkX8LDnnUP/qIS5oF5n0BxwXJU4DhxsOAzfd2wn6fQCNVP1v79e3nubk3AJlNWhowNyH6Cg2DIM3QXOBa+qt8BZK1cNL2+QsW83ny+uZ+NHMFwJUBB7lesII27H0iPzxYyOkYgWM6DGznBE23/N1UOCvuZ+A6/2bs++Rn/9/Mh+24WKXZsk9xnPOztBuu/bPdGHWC3c/2OeTfUaKZrO/fRrDnLj/70xRw/WD7lPcGILNJw2lIXJBZC0ENhwJNohdCsiDiUa/+44z+QNZl06aJfeZrm86zXZsLIOM8a5Mop0/fZi/gLNczbQ9W0AbbJz/606+NVBURjciH4/kS53xpmPIgP6uO147x1Xl8hbD9XDMu829DmceAg+OU5mB/C4lDnuQ1zc/W/pnPC/Hs7fcLuL8qj3a0+4wZYzxD63HBn63p+ubZAxKHe4f4WwIAYkfcDTj2OBV8AKQjMfq+w1gBSDpgwAAkNZF+341IXBHlAgBckbbTkAAAAIBkhiuv8STuBhzvDAAAAADxAAYMAAAAeAAMGAAAAPCA9H4bEgAAAJChIDwFAAAAPAAGDAAAACjANCQAAADAAzAICwAAAPAAGDAAAADgATBgAAAAwAMwDQkAAABIQxCeAgAAAB4AAwYAAAAUYBoSAAAA4AEYhAUAAAB4AAwYAAAA8AAYMAAAAOABmIYEAAAApCEITwEAAAAPgAEDAAAACjANCQAAAPAADMICAAAAPAAGDAAAAHgADBgAAADwAExDAgAAANIQhKcAAACAB8CAAQAAAAWYhgQAAAB4AAZhAQAAAB4AAwYAAAA8AAYMAAAAeACmIQEAAABpCMJTAAAAwANgwAAAAIACTEMCAAAAPACDsAAAAAAPgAEDAAAAHgADBgAAADwA05AAAACANAThKQAAAOABMGAAAABAAaYhAQAAAB6AQVgAAACAB8CAAQAAAA+AAQMAAAAegGlIAAAAQBqC8BQAAADwABgwAAAAoADTkAAAAAAPwCAsAAAAwANgwAAAAIAHwIABAAAAD8A0JAAAACANQXgKAAAAeAAMGAAAAFCAaUgAAACAB2AQFgAAAOABMGAAAADAA2DAAAAAgAdgGhIAAACQhiA8BQAAADwABgwAAAAowDQkAAAAwAMwCAsAAADwABgwAAAA4AEwYAAAAMADUn4aEndiswmzzP3B/LuxPV77brvtNn0P0SuvvIJ9GbLPPHCC/wFhn6Z033fBBReIrRoVFRVymyHs00iHfYx5H8tMPPbFi8TcBQAAAAAWYMAAAACAB8CAAQAAAA+AAQMAAAAeAAMGAAAAPAAGDAAAAHgADBhExBBL/I81KP43KH4OiP8N8E+3EsfzeSzxn+9a/DsAAKQ7MOAMpV+4XrdwwY6+QWrpGaTGrgGq6RigE819lFPXQwfOdtG2ik5aVdJObxe20cKcVppzrIWmHWqmSQca6fE9DfTIrnr607Y6um9rHd2zuZbGbaql36+vpt+tqwmp29fX0h0bauhucd6ELbX0p+319NDOenp0dwM9faCJJh9spBePNNO84y30el4rLS9qpw3lHbTnTDcdremhosZeOtPWRw0i3c3dA9TWO0idIi/ihzRxAABIdmDAaUp3/yA1CWOqbOunMmGqefW9dKCym9aXddAb+W3S3J7e30h/3lFH4zbW0q9XV9Pod87SqHcq6Tqha5eclfopa6n4/E6VUDVdu6yGRi6rpZHLWXU0ckW9ppX1dN3KBl2NLqUd77vGCnE9vqa4Nt9H3o+1tEqko1KmZeRSTZzGUSK9N66ootvXVYtKQC09Jsx7ysEmWpDdQsuLO2jn6S46ppv1KfEc6joHqF04NEfeAADgNTDgFKdZRK8VLX3CaLppx6lOWlHcLgyolZ7LaqSHRUR5p4gyb1hRKU3tutVNdN0qzfgCDU83PbPxSbHxCgkTlEYozNgi3Rijl34t2/WN+/rSYaRrGUtLr78ywDJVBFaJ/PJPYdS3iaj7fhGpP7m3gWaKysfbhe20+USnqJR0SYOu7uinXm4XBwCABAEDThFEQEunRRR3sKqHVpd20PzjLfRsVhP9ZUcD3bGxhm5cWSVNaPT6Dhq9rp1GrWmWZsumxCb1U7t5xsw4k1GmfAqxYcsKCJuxqISMWttKP1vfKZ5Ri4j6K+m2tdV0L5vzvkZ68XATvV3QRttPdlJhQy+1igoOAADEAxhwEtInIjHu39xzposW57XRxANN9OD2ehqzoVYaLRvM6LVtwmzZaFuEsQij5SiWTVZpSJBSbM4cQXPULIx59Dp+ph3y8/XLNGOesLWeHtvTQLOPNtP68g4qENFye98gBooBAKIGBuwxXbKvdpDyRbS1vLidnhVmO35zDd2yuop+vkIzVG5K5aiNf8qIVkR0WhSrMBUoanFTtxExcwWHxZ+5z/mmVTzIrJr+tqueXslpob1nu+hsW78cBIYWbABAOMCAE0yniJ64wD5c3U1LCtvpyX0NdOuaahq1TDNbjsi44Jd9tBzVwmyTQrIfWkbLddrfZzlXhKroOvF3++WKSjkSfO6xFtp2spNKm3rlADgAAAgGDDgB1Hb007vCcJcWtdPEA430+/U8klgYrR7RSqPlQUWiQIfZpoi4+VoODtMGgxkR80ihXwhD5ilV87M1Qy5p6pPdCgAAYAYGHCdOtvTR2tJ2mv5uEz2wrZ5+tqzSNziKoyc5KCqtB0JlqPR+ZR4AN2pdG10rjJmbrJ860EyL81rpiKiI8dxrAACAAccInlrKi1gsE1Hu43sb6Y5N9XIerTTd1c2yUFYW2FBai6NkniPNA+Y4Qv7VmlpRIauTi5pkVXbLeckAgMwEBhwFvNjFmbZ+uVrUX3fW069WVdF171RJw+VRtdysrCqUocyUNOMV9b5WkBtWVtPYjbU0+0gzZddhyhMAmQYMOAKq2vtp56kuemp/E920skoUrJVaX64oXLVIF03LUHBJMxYmzFExf2d4EB4v57mkqJ2KG3vlYD0AQHoDA3ZJz8AQHa/tlsscjt2krRplFJ4YPAVFI22ENS8WUkejVjWJyLiKJmY10ZaKTlnZAwCkJzDgEPBC/5tOdNA/9jXQjauq9YUvGvRBVP5C9MMXfJnOOeccqXOvusG3/Wvjpvq2Y5/zvo99+Vu+fZc+tjRt9vH3wtjmTtogLp73zT95ha5Xc1vlcpkAgPQCBuwAL9y/tLBNzu8cvaxKFohy9LKy0DxLn/vl/crt4WjyGe3eZ/JTaMBWVhdlZRmfGylLpN//OVnkXbrYhFXb3YhbVkbJ9bsb6Hfra+j5d5voeG0P3vYEQJoAA7bBi/K/UdBOY9ZX00h9QBW//UdVQMZUm9roDPVT1hlucuyiyapjkk7JarjJI3NUHKm4iVqu672ynm5eUyeXJuWFXPDyCABSGxiwTo0w3iUi4uX1lq/jVah8A6rUhWKsNT5fN15pxKliajDghEofRS0X+1heTc8dbKHs2m4s8gFAipLxBsxr+K4r66C7t4iCTRguRxlyUJWqAAyi6Jqga2hJm0jMmUbb76pj/dJM20BUILK0KHrJJt6vMsfAbdZrKJq/9QqBGXm+fXtbG413MuSsLu0YHes9jHO0nwb+a4Tar8lovjew7reniz+L55RvpMvf4hDyeSSDjMU+VjfTDStr5OsVebUtAEBqkbEGzAtnZFV2yUX1eTlBfqOQfWBVOIqmr08zKMM4DRPwf1ZJMxxTU7XP5NwbcMB9dFP1mY4qGtfvo21TGVuw4/3H+CsY+mfH/Ifarz8LU4Ul8Pmp06lVGoxtLp5HBOLBWKrtsZJcm3pVk+wjfj2vlRq7sAY1AKlCRhowvwxh9tEWunl1DY1ao402VRVu4SgaA5YGYjEDzSAcC36VMQqpjMt6jHmbwz2kYerGbv5dKfs97J+1aF59D2s6LcdY8udmv9ls7fuNYwI/W9Ol2iYU8hkEV1QVM5eS89BX8gsiauiP2+tkxRKN0gAkPxllwBz17jzVSeO31Mo1ekeuaBAFWGzm70Zc0DpEWQERrllOpiCv5dKALSZoksL8nA3Ifg/b5wAjVG0Pkc6Q+22S+dLw77cfrzjf1fMIX4kwYEOyJWdVo1xha2FuK9V3coUMAJCsZIwBt/QM0vzjzXIuL0cL8jV/ikIsUkXaB6xFrc6oCn7tnFgYsDP+8/Q+aRP+fSGMzdG8zMeFSGfI/fZnKJ5LwH3t11Bc0/XzCE+JNGBNvCpbPV0nKpeP7W2m/LoePQcAgGQjIwyY30z0xB42XW35P3XB5YWCDbjSTEK5L2i0FmUEHEJaZO50D9tnJwO2bA+RzlD7VfeI2IDDfx6hFItpSJGIpy7x3PUxGxtoa0UHYeowAMlH2hswL3J/7xZubtZGOasKK88UotAPGBTkk8qU1H3AofpW7dcILfN59mvYP7vvA7amI9g9bNvktWytAXKb+Rz7NULdM33E89hvWl1Lb+S3Yd4wAElG2howFzWHqrppzAbt3azxfjNRJE3QgYOvbNINM8DAhALMWT/Wv02Prn3X9zclGyajMnhLhKuqICjM058+hYk5mKF9FLSzGYbY7xDtMs7pUl3TxfMwHZtK4hH+I5eepbnHmvH6QwCSiLQ1YDbf29bp5hvj/l6Vwu7rCzAOtUIPxvKTJaIcfxM0y29GjDGX1nxPzXTMqKNJPyqDEkQ9D9h0vGVbqP32PGjpsxqn/Rqqa2oK+TzCVLynIbmVfFuXMGF+9SGPhwAAeE/aGTD3dR2r6abb2XxX1tNPE2C+rMQPtlFImnpqR2vppqT4XuhiE+YpSwtzWvC6QwCSgLQz4OLGPrp/Wz2NXF4rB12pCqJ4CAYMqZRMBswraPG65iPfqaTVpe3UizU7APCUtDLgus5+mpzVSNetbkqo+bJi8TakqAUDTjollQFLCRMWldPfrq+n/ZXd+r8cAIAXpJUB8+sDr1/dSD9NsPlCkJO8moYUVCISHr22lR7b00CnWu193gCARJE2Bpxd20PjN9fKBeqVhQ4EQX6JSurPRGX1tbxWzBEGwCPSwoB5euOcoy1yXWeu3SsLnDgrIU3QWeaX38dAsb5evJSp+Y6z+N/LvVtqKK8eb1ICwAvSwoCPi+h3wpZaUaC0KAuaoJL9ptFNNWHFv6/PeepMZIr19eKl1M53skxDUonHSYxeWU8LslvEEwEAJJq0MOBFuS10/craCBbb0ArjaOd6smDA8VJq5zv5BmFZ9bMNnfTwznqq78SQaAASTcobcFf/ED2xr5FGr+9QFjCOsiwOkeQGrC/a4cO0epZ94QjzIhfaPnPeNPM5c6bL8XqOsjwv1WIa/coX3KvkW7xDx9EMkyHfUSrZDZgXqvnD+hraedq+4AoAIN6kvAGXNfXRfVvraNS6NmUBo5RuJrLQlr9Hb8Dx7wMOjNw0ozFNO9INy29G1rWY5fE+0wkjEtSfl/9Y7dyAl+q7MDRpvkFfnm+Xh/mOgZLdgHlK0s+XV9Ki3FbxVAAAiSTlDXiPiGr+INd7blIWMCEVIwOOv+zGoX32m44ue358n/l4s9G5NSL3L1QIOCZA9jQI6ebpnA57Oh3uFfN8x0ZJOQ3JJH5rEr+e89msRvFUAACJJOUNeMOJTrp1TbVccF5VwISUveBOWtmMw2KAJikMzdfka3m1oUsjcjJIy/YITU3mQcP5XI/ynSniOcHr2unvexq0ZwUASBgpb8CrStrpllVVwoAb1AVMKMXIgBPeBG0yLxUWg9GPtZpOlAZsOd+9qWnNxwbiuTte35BH+c4g/WxDFz2yGwbsmqEhGhocItLFvw8NDEYmef6g7zryNW4gY0AEHCMDTvgoaJluRSQYIK0JOeuMPZ8ujSiWEbDqWhEZcALyHSMl8zQkqQyMgNn4Bnv6qb+jh/pauqi3oYO6a9uo40QDteScpcb9J6h6UwGdWXaMKhZlUdmsXVQ0ZSsV/GMD5T6yho4/sIyO3PUWvTtmMR387WuUdctC2veLebTvZy/RnpGzXWnv6DnynAM3v0IHf7OI3v3DYjoqrnns3qWU89BKyn9iHRU9u5lKZ+yk8gX76cySI1S9Po/qd5VS09HT1F5WRz01bdRT3059zV3U395DA919NNSPl2ykEugDTlUDdmkk/gFI9r5ct0bkvg845LVUz1puC3auV/mOjZJ9EFY69gEP9g1QX2s3dVe3Ukd5PTULU63bV05Va/Po5KsHqXjqNmmkR+9+mw4K89xz7Sza8Z2ptPWSZ2nLiEm0ZThrIm3+5jO0RWjrNyfS1osm0TapZ2m70A6p56R2DmdNpl1his/RztWuw9fka7P4XnxPvvcWIU7L5ouERLpkGi8WablsCu360Yu0/8b5dOSONyj7zyuoaNJmKp+/j86uOEZ1wqybj52htuJa6jrbTH1NXbLiAZKHlDfgiEZBm5ViBmw2woDRwEJB34NryWvg9RwVYJLaucFfqq9QQLSrX0fgnI7AdCYs3zEQRkHHj4GuXuo600wt2cJgd5bQ2eUiYp23V0aqR0UkefDXi2jXj1+UhsWGt3u4MCzD9HTz9BueZnqGpPldJIyXzVc3Qas0c5bGGCNp1wy8l1YB0CoB/oqAJiP95sqAllctv3z+ju9OpwM3LRAR9tuU9+haGVWfefsI1WwupKbDIpoWlZTeFu3fOEgsKW/AEc8DNhQjA07EUpS+QUWm6T7WPlXGnxd5vGVqkBYNGsapup6jdBM2sBqYSwMWsqZXM0yreQbK03xHqWQ34FSZB9zT0CGjuco1uVSum+yxCUsp61evaCYrIsK9I56nrBHTxc+p0nw4wmRzYtPSzCz2ppmMMhs5mzc/AzZmfib8bPaPmCbF+3Z+7wXaf8MCOjL2Tc2cX9wlm94bDpygThE1Y53w+JLyBsxEvhKWUIwMGIJUSvZpSEm3EpYo8PuaO6npyGk6LaK0gqc30pFxb1LW/wqj/dGLtPVSLcLLung67ROGK41WRH4cDWaCucZSHFVz1MzPc58w5gPimbJBc/P7zu9Np/2/mCf7ptmYKxYeoLrdpdRdLWqyvPg+iAlpYcBRrQUNQRkqr9eC5gFDPAiq40Q9VW/Kl32zh+94g/b8dCbtvEpEaJdozatsCnuEjIiWIzuVoUDRi58tV2b8EfPz0qC573n7t8Xf4ccz6dBtr1L+k+tlpNxaUE29jZ3oW46QtDDgjHkbEgTFUF68DYlHG7fmV1PV6hwqmriZsm5+hbZdPoW2Dtf6XI2IjH9qUS3M1msZpmw0ZbPk30b8vbZcMon2jp5LuY+sptNvHqbmw6fkgK/BXhiyG9LCgBmv3wec7H19kDdK2mlICXofMEdGLbmVVLUmh4qnbKN3b3+Ntl3mHwXMhToX5uZ+WpUJQMkl/lsZA8L4b8gVJh74tVls33/jAsp/fL3sQmg8dJL6mjr1bwOwkzYGzCwtbKPrRaHChYuy0ImjYMCQSkn5veC5v2tb6bE9DXSqNfaRCjcr1+8po7LZuynngeW0+yczZdS0X2/ORGSbnuLKE7dicJ88N12zdlz9PB298y1R+doqp4F1VeLVl2bSyoDrOvtpclajiIKbZP+WsvCJk6ItaM2jehM1RSaosswvrXc/yhmyKvkMuFJOPfrt+nraX9mtfeFiQH9bN9XuKKHCZzbJhSV2fXe6NNsDI6ZJ84XhZp7YkDk65sFy3I+/7VuTKevGlynn4VV0dmW2MONm/duTuaSVATPFjX10/7Z6Wcgk0oSj6wNO7NzU0LIbLgw4UiWVAYvId+SyWhr5TiWtLm2n3igHPnOk23ioggqf3kh7r39JDtLhpkhtwBRMF/KLvwtsxnuGa1PEtl82hXb/5EW5eEj1+ny5aEomruKVdgbM/VnHarrp9nU1dN3KevrpOxFMTUq4ks3gYMCxUjJNQxq5oo6uFSa8MKeFOvsiK+z62rvlco0V8/fR/pvm09aLuQ+QR81ihDLkToYZ83eGV//iAXjcTVH0zCaq31tG3XU8aT8zSDsDNjhU1U23sQmvahSRcBKbsL46lB+ek8yG169+wX2wBTF8K01phmkgj7Hdx9FM7emRi1XoBpwf/Br2xTFcRfTyfiKvWdZrq871LaCho8qD9RjjGVoX+YgonSkuNt+RS8/S7CPN1NITvvl2nmqksyuPU86fVtL2K6aISEZEMaLwRH8uFI34u8ODufi7xJExT3c6/PvFVLEwi1ryqvRvX/qStgbMAzvZhMfIdaKFCUeySEcYikUTtD3iDFipSTffgOOMJSF95uk3HL/Z+E1c2xZs8RGH9ARc1/mzkZaQ5mYyfN/9AvKpG6vptYIB9zOOUVZWYpDOFBa/qITNd+6xZmrvDc98m7PPyqULeboQNy9zfx6brqowhaBoxatzceVOzkG+drZ8KUXtjuK0ndaUtgZskF3XS/duqRURQD2NXBa/Qja6vj614VlNwcVLEVRmEmSb2eCscpEeyzVU6RWSaQtm9EIOBiiN0lcB4etbzTYgDw550kzZODeKdEYor6chjVrdTDetrqU38tuo1+UKRkPiuMaDFZT36Bq58AIXhiwuHFWFZiT67Ps/Kf/NsH7wsYt82x88/xe+7djnvO9r//YZ377nPveHtNnH3wv+zJExD+LjFbp2XDWNjtz1tlyGtK8tdgMHk4G0N2DmZEsfPbGnQQ7KGrm8TllQRSv+8qi2u5Pa8Cxm4mSa5u2qY9xus8hFeszbzJUA336hkPcRcjrG6Zq+fRq+85xM1HydaNIZoaL7XkQufsvRqLWtNGZjA22t6HA113egp09OH8p+cDntvvoFOZCKC8F4NDH/+pPfVW4PRzm7tHR3LFyg3J+UerSYah41Pq+iGpF+/+dkkXfp4n8v5s88klqbYzyFdl4+lQ797jWqXH6cepv9ZUAqkxEGzHC/1/zjzXTjqmr5+rWfigJKVXBFKs8M2Hys6hi32yxykR7zNpMhqnC+j5BMi8IUbWapNR0bCKO15UHb78aAnQmazgiVeAOulK09161ooMf2NlN+XY+eO2e4ea/h0EnK+fNK2na59rYgLvSSum/35n3UQQ1Us4vfY1xMOapjkk7JarjJI3NUbNd2Hrh10WTaNnwSvfu716lybZ58F3IqkzEGzAyKKGDnqU4az03Ssjk6dstWxqMP2GIITqZp3q46xu02iyIxYIWJupFMSwgDdpMHeXyEEXAclUgD5sGGPN7hhpXVtDC3leo7Q/ebteZVyWlEO76tvdggVQZV7V+oG6804lQxNRhwLMSDtmSXyIhJdOSut6huV0nKTmHKKAM2yKvvobs31WjzhD1aO9oqN4bnvg84qFE5bbMoTANW7ncpPS32fMm+W6MPWGWucpvpng55sg66iiKdESoR05B4ahG36oxcXkN/3F5HWZVdchBiMLpr2qhszh450GWXKMw44lUVdvFSdE3QC6j8pMjErlW231XH+qWZtkEDlT+qRdHlN/N+lTkGbrNeQ9H8rVcIzMjz7dtP7qP9Tob8aLF2jI71HsY52k8D/zVC7ddkNN8bWPfb08WfxXNaaKTL3+IQ8nnEUVxZ5C6SHVdMpby/r6PWInOOU4OMNOCKlj766656GTEkesUstdwYnpDddPTj7KOgLedFYcB+U1Slx7otYHSxkHUAlIP0tFiOC2muer4FZuOOaBS077wQ6UxS8fSi61Y10e/W19Drea3U2BV8dY2hoSG5YtXB2171zcX0IuK19/WFJWlQhnEaJuD/rJJmOKamap/JuTfggPvopuozHVU0rt9H26YytmDH+4/xVzD0z475D7VffxamCkvg81OnU6s0GNtcPI8IxIOxVNuDiecS8+Iv+0bPpVOLD8kFYlKFjDRgXoLvhlV6BKwo1CJR3JugDflMRcMSOcbMgA1TEpjnAVuOD9xm7adlFE3CdhlpCWuOsWaWKuP0pVsi7i+flzUdwdNpfXl/UkpEvNcuq5FLrt4ovsczDzdTcWOvlpUgcNRbMn0H7bpymtaE5+F0omgMWBqIxQw0g3As+FXGKKQyLusx5m0O95CGqRu7+Xel7Pewf9aiefU9rOm0HGPJn5v9ZrO17zeOCfxsTZdqm1DIZxBckX4vuBLJ05d2XDKFcv64nJqPWwqCpCXjDJjnQc471iynZ/BIUWUBF4ESP9gmTeSiMhCVFAacSMV0GpL4vsrpdCsb6Bcrqum5gy2UU9dDfS6mFzUePkXH7lpCO4Y/JxfLVxViiVTEBuwQZQVEuGY5mYK8lksDtpigSQrzczYg+z1snwOMULU9RDpD7rdJ5kvDv99+vOJ8V88jfEXVMiLErTpyDfKfz6Mzy47SQHfiXrUZCRlnwAcqu+j362tlBBHL/l8YcISKlQErr6NF6QH95glULL4XXFHkwVUjV9bTzWvqaOKBJjpc1e1uXu/gkHwV4P5RL8lFNGI5lzcaRdoHrEWtzqgKfu2cWBiwM/7z9D5pE/59IYzN0bzMx4VIZ8j99mconkvAfe3XUFzT9fMIT9EaMIujYW7h2X3VdCqaupV6G5P3dYgZZcDNPQP07IEGGr22LeaDr2DAESqWEbCteZ6JW2TtUtF8L7iLZNTqJmG+DbKP9/l3m+h4bY/wVBfGK+Daf9ncPbLJmZvnVIVVainYgCvNJJT7gkZrUUbAIaRF5k73sH12MmDL9hDpDLVfdY+IDTj85xFKwaYhhSuOhHdeMoWyH16ZtK9BzBgD5iJrcV4r3bi2KS7LUvJoVy5sDZmbHrEvvfZ9bdxU375zr7oh6L73fPDDvs/upPXv8iIa/PPerXX0am4rFbno4zXDA1EKn91Em0doKwqpCqiUU4hCP2BQkE8qU1L3AYfqW7VfI7TM59mvYf/svg/Ymo5g97Btk9eytQbIbeZz7NcIdc/k1KZvPi1H93O3y5Fxb1P7iXrOZlKRMQa86UQn/WoVRxQtopA7Yyv0IMg7cRMzVwp5lbZRq5rohpVVNDGribZUdFJVu33AWGh6Gjqo4OmNtGX4JDlCVFU4ea1ImqADB1/ZpBtmgIEJBZizfqx/mx5d+67vb0o2TEZl8JYIV1VBUJinP30KE3MwQ/soaGczDLHfIdplnNOluqaL52E61ittEuJ+YTbhQ7e/Th3lyWXCGWHAu0910u3rRVSxullZAMZCPKVJvu4txgt8QOkpNl023OtWNmgR77IqumdzLS0papcjmjsjfF1gf3uPHOnMhU+i5/aGI24tUG13VIBxqBV6MJafmoV8TbNZ+M2IMebSmu+pmY4ZdTTpR2VQgqjnAZuOt2wLtd+eBy19VuO0X0N1TU0hn0eYimQakhvxnGHWsfFL5Ju9koW0N+Bd0nxr5VxJXrBAVRhGJV4EQRgv/7xJRC7XLdUWwOcpIvF+AxOUWpKmu6KeRq1plubLK1aN3VgrXxHILw1pjeA1gWa4z/fUm+/SlhH8mkB+N6+6MEoGhW3A8ZA09eSJ1qD4fi/YgLlSmvf4OtlKlAykrQH3DQ7R2tJ2+tVqEZmuapRTOFSFYuQ6ozUZCrP99eoqWpjTStm1PbSypJ0e39tAd2yqp2vFcaPXtctjtMhYdR0onSVNd2U9jV7fLqPdX62ppQe21dGcYy2UVdkd9usBg1G7rYj2/WSWbHJTFUDJJBgwpFK8vxdbL5pI20c8RxULD1B/Z3jjKuJBWhpwU/cgzT3eQqOXc8ShRaeqwjFScaHKI6mvX1FDT+1rpCM1gQve8xuYuAIw/d0mUeDW08+WVWpmrEc/WoUATdVpJ/Fd48oWTxsata6Nrl1eS79bV01PZzXLVwIeqe6mjgibl4PBfVtH7n5bTjVK5sjXUCzehhS1YMBJp0RUzHhcxK4fzqC6nSX6vx7vSDsDLqjvob/t5nVxea5vrbqQjERGwSqiGf7Mb5rZfbrTVWFa29FP74qCd2lRO0080Ei/X18jXwbBzeJcQdDSqi+LGePKAhQn8fdBVKLkcqbib8l/Q45wtUUyKumhnfU0P7uFtp3spJKmPleLZUTM0BCVztpFuy+ZmjTzfCEoEsVyGpKTuIK6V1RUsx9aSd1Vrfo/Im9IGwPu6B2i5cLgbl3L/b2NsVlmUhSyXLDK1YfET45in9jbIIy3i1q6g6+560SnMOyzbf10WBjyksJ2enJfA926ploOwuF7aiYvCnL9nlzAw5S9lzRbNlpee5n/Psvr5HfsOvF3+6Uw3Pu21tHcY5rhljb1UlOE349IaD56mg7c8jLtHT5VWeBAEGQVj5HYffV0Or3kiP6vyBtS3oD5LVRHhZk9sa+JRq/kwpH7e6MwLDZdETnLgVTCyLmZ+Q8iYp11tIVy63qouz+2kUyXyAA3mec39NLy4nZ69kATjd9cQ7esrqKfr9BMmSNlnhdqRMww5fiKjdWIaEetaZHiz6PeOUs3raqWTcp/21VPr+S00N6zXbJC1dY7SPEMcoNRMm077bx4suzfUhU2yaiENEE/an75fQwU6+vFS5ma7zCVdfE0yv7zSk9f7p/SBsz9rBx13LyapxjxqOPIBjr5RqcKkxu1ppVGi4J23OZ6mri/ibZWdIV8w0ys4ebKM219tOdMFy3Oa5NLDz64vZ7GbKilG1dqfcfcB631KbfISoeMlmW/sjqPkEKiEqNFtfVy1ProdeKZru+Qn69fVkm3ra2mCVvr6bE9DTT7aDOtL++ggsZeau8bDPm6v0TRU9tGR8a+JQqT6cpCRq3A5RJVc2fjqfj39TlPnYlMsb5evJTa+Y7XNCSVdl00mfZeP5dqthSKHHpDShpwpYg43ipopT9sqJOFpRxoFXJAk9jPUSMXunLOrjBcEeWyibF5/WZNFT2yu4HmiEiXF0CojmABhHjCkf6p1n46UNlNK0s6aJ6oeEzKaqQ/76inOzbU0A0ruLm8ThqIMdhLrh/METNXTNic9fxLpfUAMFM+heTfW49o2Wi5ovWz9Z2y8jL6nUq6dW0V3bulVo5ef+HdJvHdaqPtJzupoKGXWnoSW/kKl+qN+bR3FL/T1+1qV4b5+gcf+eZyKpd4jI9gwPFSauc7kaPjt35zEu28ZDKVTNshcugNKWXAlR399KYoHMdv0frhfH29XMjKATH6oBiWMB0Z3YiCVw504ihHRIocKXNT4thNtfTU/kZ6NVcUtqe4sO2h1iQvbFU0dw/K9xsfq+mmHSIfK4rbaUF2Kz0nzPnhnfV0p8+chQGJvPMz8/Ux83MRpi2f0TLtBRVSxjOU0p8rP1+7ibNiZuT6tWzXN+7rS4eRLh60Zv4bcz58f2fx3ZDfD5Ff8XOUMNnb1tXQ/Vvr6ElhsjOPNNPbhe20+USnnArEyzxWi+9W72CyxLXuKX1xJ227fLL7qUcOC1poJhzdIgrhKK4FrZ5HH6bVs+wLR5gj/8BnoJlPx65ix+s5KuRiGqICpHjBvUq+xTt0HM0wGfIdpRJpwCxuOcp+cDlR7CcmuCKpDZjLQ+5zZXPkQpMLUTaRn23o1ExEFLx+w9CNWBTmI8VPLnRvWFElo8NHdmmRzTtF7bTvbJcscCtFhNsRwzmYyUa37FsekK0FZc19lFffK6NnbkZ9I6+NXjzcTE/vbxIRdB2N21hLt6yuloPM+LldJ8TPkSXNkZ+rYX5seMKs7abHc119xicqOu6kHa9VBqwVAktFgI1fN/qRSzVxGrkidePKSvr9umq6b2stPbankaYeaqKXc1pkf/rO012iYtJDRSKSPSWeQ13ngJx3O5CCRutEzsOr5Uv1ox79LA0jcVNy4t8HHBi5aUZjyqNuWH4zsq7FLI/3mU4YkaBuvv5jtXPty0m6MTRpvqaWiYA8BMjDfMdAiTbg/SOm0bt/WOzZyxqS2oDPCpPkPtD7ReH6u3XcTFxN40Tk+qCIZB4SxvH33Q0y0pt5tEUOiFkmDJZHoR4VhW65MJ26jgERIQ5QpzDxuE4DSUH6hQl1i2fC06haegapUUTSNeJ5nRDPjd8xe0BUVLgZdnVph2zu54VGePGIaYeaadKBRnp8T4Os2Pxpe50cATxhi2bkPGDtd6KiFEq8NOidG2vo7s214txacZ16OXXnUfE3ffpAE00+2EgvikrXfBHNv5bXKke4bxSVBx6BfqS6h4ob+2Q/eUOX9jfmQVBd4u/MUazbtwWlA0cnLJGFSLRzf4Mu4ZiSshuH9tkc+UlJszTl2/eZjzcbnVsjspqZT5YKjkNaAmRPg5BDC4Zf9nQ63Cvm+Y6NEjENySyeN3/w1kXUWsi5TDxJHgGLAlWYBEfBvLLVgPjMwQtv5zIWluod/Oz5b8F/B/578O8cWXI9x7XE8drfU7uecS3+HbiD3/IS3gAshWTh68YQUkk247AYoEkKQ/M1+Vr6xF0akZNBWrZHaGr634lxPtejfKeo9o6YSgdveYWaj5/V8p5gUnIQFgBAI+oI2CjUEzgAi5XwJmiTeamwGIx+rNV0ojRgy/nuTU1rPjYQEarj9Q15lO8UFSJgAEDERNUHrBe4XkS+CR8FLfOqiAQDpDUh1+zi401NtG6NKJYRsOpaERlwAvIdIyVyGhILfcAAgIgJexS0LiOy8qrZOeEG7NJI/AOQ7H25bo3IfR9wyGvJc8xmaGwLdq5X+Y6NMAoaAJAyhD8P2G++iSpUVUqUAZuNUMu3NRrU+j0djNFigIHXc1SASWrn2kdBh3z+AdGufh2BczoC05mwfMdAiTRgzAMGAERF2Cth6YV6ogpUJyViKUrfoCLTdB+j8uHHH2HK4y1Tg7Ro0DBO1fUcpZuwgfV5uzRgIWt6NcO0mmegPM13lEqkAWMlLABA1ISzFnRgQWzGuVCHoEQokdOQsBY0ACBq8DYkCApPeBsSACA2DKXe+4CT4oX8UEYK7wMGAMSUjvJ6OnL323JeY7SrYiVCiR7tCqWGEjENaYeIfnf9cAbV7SzR//V4BwwYgDShdlsR7fvJrLCnJHkhGDCkUry/FzxOYvuI56hi4QHq7+zV/+V4BwwYgDRhoLuPTr35Lm0Z8azs40rmSDjagtY8mMzrEd1Sj5pfWu9+lDNkVTwNeNtFk0T0+xzlPb6Oehp4LoD3wIABSCP623uoZPoOWeBwYWMvhJJF0fUBJ3ZuamjZDRcGHKniZcBsvqxj45dQ56lG/qeSFMCAAUgzuHZf8PRG2jKca/zJ3xwdvpLN4GDAsVKspyFtEuIumR3Dn6NDt78ux0okEzBgANKQvpYuKnx2E20eMTGsVbKSXvpCIn54QQk2vAb1C+6DLYjhW2lKM0wDeYztPo5mak+PXKxCN+CFwa9hn5PtKqKX9xN5fdR6bdW5vgU0dFR5sB5jPEPrfPCI0pkE2vTNp2UrEJsvvzWs/URymS8DAwZKhgb6aKC7nfrbGqmvqZJ6605ST1UpdZ3Jp86K49RRdojaS7KovWgvteXvotbc7dSWs4Vaj2+klqPrQ6r12AZqOb6ZWnO2ivN3UnvhHnEtUaiUHqTOE0ep63QudVcWUU9tOfU2nKb+1jrq72yhwb5uPYUgFNwnXDZ3D+26chrtGT5FWUh5pVg0QdsjzoCVmkItCekzT7/h+M3Gb+LaNpOpB8ghPQHXdf5spCWkuZkM33e/gHzqxmp6w1XA/YxjlJWVGKQzCcQVz52XTKHsh1d69rKFUMCAM4zBnk5pqGyk7cX7hQluosYDS6l++ytUs/4FqlnxDJ1942E6tfA+qpgzhsqn/4pKnx1NJU//mIofv4YK/3o55f/5Isq778uUc88XKHvcp+n4HedS7p3nUtFd51HZ+GFUfo87FYvj88edR9ni/JxxF1DO3Z+l3AlfpLwHv0b5f7mECv72HSr6xw+oZOJ1VDb1Rjox67d0cv5ddOb1P1PV0sepes1Uqtsylxr3vkHNh1dTW95Oad49tSeov72RhoY8WmE9mRgcoqo1ObR/1EtyilKyzBOOrq9PbXhWU3DxUgSVmQTZZjY4q1ykx3INVXqFZNqCGb2QgwFKo/RVQPj6VrMNyINDnjRTNs6NIp0RKhbTkLaI7/huUeHcfdV0Kpq6lXobOzlTSQkMON0YHKC+xkpqLz8sI836HQupesVEOv3qA3RSGGrZ8/9LJc9cS0WPXSWNNHfCl+j4ncOkeZ6cMEzqBBukMFI205K7z5NGyfsLhQqEYbJp5o1lacaboyubJcyUDdmN+Fg+h8/l6+SK6/F184X4PoVCfF++P6ej9G4tTZy+kyyR1rLx58lzs+8S5v3A/1DBw5dR8T9+SKWTf04nZt5Gp+aPp7Nv/53qNs2mpqxlMtLuriqW0X0m0Xj4FB27a4lsjtuZBIOz4mHAFjNxMk3zdtUxbrdZ5CI95m3mSoBvv1DI+wg5HeN0Td8+Dd95TiZqvk406YxQ0Q7C4v5ejnwP/HwenVl2VLYCJTMw4JRjiIb6+2iop4N6qkupJXsz1W2dR2ff+ps0nOKnfkJFj14pzHU45d733yJCvUCaGUecFUKGqbKxSTMVZsfGxyaoMslkl4yeRdrZuKVpG2atGzWLDZyPzRn/eRldF/z1W1Ty5PepdMov6fQr91GNiKSbhTlz9Cwj5/5eWZFJN7pr2uQIaW6S5ghh60WTlIVYIuSZAZuPVR3jdptFLtJj3mYyRBXO9xGSaVGYos0staZjA2G0tjxo+90YsDNB0xmhovlesPnu/NYUyvnjcmo+fkZPZXIDA05iBvt6ZB9sb/1p6ijJooZdr9LZNx+hsmn/S4WPXE6593+Fcu/5PGWPvUCaEJuqEbFy9KhFqqlrrrESR9kcJRuRte85CfG243eepzV/3/slyv/TRbKF4OSC8VS7bjq1Hd9EPZVF1N9SQ4NpEDUPDQ1R7Y4SOnjbq1qBJaIFbrJTFWjxVDz6gC2G4GSa5u2qY9xusygSA1aYqBvJtIQwYDd5kMdHGAHHUZEYMM9333LRRNp5zTSqWLBPDkBMFWDAScRARxN1nS2Ug5oadiyUfZ2lk0ZLo+VIj02EDdUwEhZHfkYEG07zL6TJMGdz07fvuer7su/6jGyyP/nSnVSz9nlqPrKWOiuOUV/jWRpK0UiZo+GyOXto77X8LuEpST1nOFBuDM99H3BQo3LaZlGYBqzc71J6Wuz5kn23Rh+wylzlNtM9HfJkHXQVRTojVCTTkIyWnKMTliTtYCsnYMAews2d7SUHqWHfm1S9/Ck68eKtVPDXy6SZGs3E5ihWmixLYSRQbGXvn2Zz5lYFo4Uh974vy8FhZ177I9VumUutxzdTT025+KsOaX/cFKE1t5Ly/7GBdn7nedkszYsVeBERhyc3hidkNx39OPsoaMt5URiw3xRV6bFuCxhdLGQdAOUgPS2W40Kaq55vgdm4IxoF7TsvRDoTKP6+cgS8/6YF1FZcy4lLGWDACWRosF9GTg07F9Hp1/5EJ56/gfL/MkKY7LlUMUHrm2XD5UJfZQpQcojNmSNkriBxHzMPDsu95wtU+tSP6OTcO6h69RRqzd5MfS2pURgM9vZTw6GTlPPnlbTt8sm0c/hzMiKOpxHHvQnakM9UNCyRY8wM2DAlgXkesOX4wG3WflpG0SRsl5GWsOYYa2apMk5fuiXi/vJ5WdMRPJ3Wl/d7JbnS1cXPUc1269872YEBxxGeBsOFcMvRdbLvtnTSdVTw8CV0fOz5vlHG3NwJw01tGYbMFSj+u8om7Pu/QsVPfE9O5ardMoe6Kwu1wV1JzEBPH9XvKaPsB5fT7qtfkEbMI0rjYcTRjnbNWLmoDEQlhQEnUpFOQ+JmaB7TkPePDdRT1ya/z6kADDjG8ECdnuoyatyzmCpm3y4M91LKm/AFWUCX6s3K3GerKsih9BBXqNiEjW6EbFHhyv/j12QFrHrVs3L+dX+7iCqStP94aGCIGg9WUN6ja2jPj2dqcyp51HQMjRgGHKFiZcDK62hRekC/eQIV6feCK4n8pqPd351BNduK+GucEsCAY8BAVxt1ncqm+u0vU8Ws38r+QS6EjX5D/okoNzPF0TFXuIzBXXLA3LhPy+i4atk/qDVvB/U2Ju+Uiebss1Q6Yydl3fyKjDD4Rebc3KcqBMMRDDhCxTICtjXPM3GLrF0quu+FtgDHkQn8woUmPUfJDQw4CjqF6TbsWESnXrqD8u7/qox22HCNQVMYLAXZxd8LY1AXf1+Oi99LnvkpVa2cKJfz7O9o1r9dyUXHqUaqXJVNOX9aSduvmCKXtmRDjnTQFo925cLWkLnpEfvSa9+D5//Ct+8HH7so6L4P/fP7fJ8jEU9J2n3JFCp+fhvxm8GSHRhwmPDI5aaDy+n0ovup+G9XUJEwXG5aZtOF4ULhig2Zv0O8UAoP5Kp44Raq2TBDLhWajPS1d1NLzlmqmL+P9t80n7ZezH1vk+R8YjbkeA7cgtJD/B3hipv2fVEfE414pbed336eTry8X//WJi8wYJfwiwGqVz8nopWRlHfP5+QAKtm/JwpQVcEKQeGKxwmwEeeLylzxo9+W6163HttIQ0n6Agpe8KDxUAUVPr2R9l7/Em3/9lQ5enrPiKlyABfMGDLERsuGu2f4VDmwb+ulz9LWb2mj7WPRpWHXbnGPXddMp4qFB2iwL3nn6sOAgzDY2yXf9nN64f1yuhD33xlThVQFKATFQhwV8ypdRUK5936Ryp77GTXuXER9zVX6NzP56G/rlitsFT6ziQ7+ZhHt+u50WQgeGDENZpyhMkyXXwIixw4Iw8268WXK/dsaOrPsGFWuzqbDf1gsTZj7blXXiEZs9Dyav3T2Lhro6de/qckFDFhBf3uTfK1exZzfU874C32DqbjvTlVgQlA8xK0rXNnj9a1zxg6josevobqNM6mntkL/piYnHBnzdKay2bsp+4HltPsnM6UJ7xeFMBeKkfYbQ8ktNlweicxNwGy4rB3XTKMjd75JRZO3UtXa3ICVqrqrW+Ugv30/miWOnyq7M1TXjlRcCdx5+VQqfHaz+HeTfEvJwoBNDHS2UtPhNXRq5q3yDUHSdLlvF8YLeSyOiuXALfGdLP7bd+QLJLork3/RAY48WnIr5SsRi6dso3dvf422XTZZGrHRb8yGzPM42ZTj0ScIxV78t+K/mdGXq0Wxk8W+ibT/xgWU//h6Ov32EWp69xT1NoV+HWDT0dOU99c18rsRyxXZNgntGK6l78i4t+R3MZmAATODA9RybCOdnPMHyr37M7J/lws8VUHopC987D2+kX3XfeGDvu1PXPURy6g/7FPvG/5f/+rbN3/kJ9JmH38vjG2xEA/044i4cNy5VPrEd6l24yzqbUiNN78w3bVt1JpfTVWrc6jwmc104OaXadsVU2jrcDbhibKgZHM2+gYRKXsv/hsYRsstGSz5txF/r62XPEt7R8+h3L+uptNvHqbmw6eo62yzXF0tXAY6+6h+bxnlPbyatl/BLSXa/fhnNBUzNmFOLxv7nmtn0ZklR6gvSUZIZ7wBd1Ycp9OvTKD8+/5bvsKOB8AcsxV6bnTnRR9Wbg9HJ49paere8BPl/qTUgi3UssD4fD9xA5P/c7LIu3SxCau2Rys2Yh6PUCCi4pKJI6lhz2Ia7E7eF4+rGOofpL7Wbmo/UU81mwuo+PntdPiON2jPT2fSzqumycKdC31umtQGdmGkdbxlmC0bHxsWNyNzhWjz8IlykB0vzHLotlcp/8n1sh+3taCaehs7aDCGfaz8Dt/m42epaNIW2nvdHNp2qRYVG5GxKt1uxHmTLS+XTqGch1bJewwNert2e8YacF9zNdWsnUYFD10iRzPzIgmqgi5hemIOdVO5iMR5Qf8tdFJ1TNIpWQ03eWSOiuMhYwnM3LsvpBMzbpWvrUxpRHnY19xJTUdOyybMgqc30pFxb9LBmxfSrh+9SFsv1SLkrIunyz5lLpS5z1FGZIpCF3KW1uKgvcB+n6jgHBDPlCs7bLY7vyee7y/m0bt/WEx5j66Vo4nrdpdSd3WbcMjEmVZPbRudeecoHb9/KR24/iXaItK2f8Q02juc+4sji4z5u7KLKxji+1Q6axd1iojdKzLOgPn1cfwS+xNTf0m5d2qLIYTb3BwPFW3QjVcacaqYGgw4GcTRMPcPcyUy/8GvUc26aTTQnhorAbmlt6FD9hNWrsml8pf2ygjs2D1LKevml4Uxz6AtF0+S0VrWCM1EpDHrEbO5fzkTTFrLJ+d3olw+1Gg61iLaqdLAWLxvx3eF0f5yPh0Z+6YcnVzywk46LQyv4cAJ2ZScTC/3ai+vk5WyvMfX0aFbX5VdF5wfHmXNlYhwWkf4uB3imXAF5NAti+j0kiPUU5/4QVoZZcD8YoSqlc+KQup/ZD9aLEc1R9cE/ROqqRYJPHa/7XfVsX5ppm1QTjULtCi65gnerzLHwG3Wayiav/UKgRl5vn179RwqcjLkBVu0Y3Ss9zDO0X4a+K8Rar8mo/newLrfni7+LJ7TBiNd/haHkM8jieUbNS10auZvqKP8iJ6L9GSgq486TzeJCvVZqttZQmdXHKeKeXup4B8b6Oi9S+ngrxfRrh+/SFtGcMSjNWPKJkhR8HLUzP3MXGizuJ+RIyNDbNocIbJJsQxD8yv2Zm42TrNkGjgterrM6TTSz3lhcd60vGr55fPZZA/ctICO3vW2jGZ51PEZYWQ1mwup6fBpYWz11JtCL7FnePR0w/5yacg89e3Q7a/LqJ2fxZ4RXPmy/30D/67Gs+Vomvcd+v3rsn+4tzlxXTkZY8D8GsDyGb+RTXbxaG6Oqq9PGpRhnIYJ+D+rpBmOqanaZ3LuDTjgPrqp+kxHFY3r99G2qYwt2PH+Y/wVDP2zY/5D7defhanCEvj81OnUKg3GNhfPIwLxYCzV9niKW3R4dbayx66g+l2v09BAcs6BjBe88AL3LXMh3SHMpTlHGPS+cqpal0cVi7KoeOo2yn1kDR25+21p0jwwZ8d3pso+ZzbrLcNZWiRlmKLZ+DTDs5oeR9tsfOGIz9HO1a7D1zQbhjQL3SikSV8k0sLpY4mIf9tlokLxoxeluXLfefafV1DRpM1UPn+fqIwco7pdpdR87Ix8Ry5Hs31NXTHtq00WhgYGqbuundpKaqnxQAVVLs+WS1Eeu/8dOvC/L0tj5ucl/6biGfKz5Odq/C1ZXFnJuvgF8fsk2SJQNncPdZxokKP449lPnBEGzCOci574PhXfPUwasKrQilbRGLA0EIsZaAbhWPCrjFFIZVzWY8zbHO4hDVM3dvPvStnvYf+sRfPqe1jTaTnGkj83+81ma99vHBP42Zou1TahkM8guOI1CMuN2IQL7/uiKJCeooEkXWPaC7jAZiPq7+ihfmHU3LzNo7O5wOVlNhv3n6DqTQVykFHFooNUNms3FQnTLnhqI+U8slq+rvHIXW/Ru2MW08HfvkZZtyyUhfa+61+iPSNnuxKPHN73i3l04FcLKes3i+hdEX3xNY/dt5RyHlpJ+U+so6JnN8totXzBfhmZVa3Po/rdZbIpvr2sjnpq2mSzaV9zl1z3eLC7Tw5sAwJhmgOdvXJOOvcjc5TfcLCCqtfn08nXDlLpi7uoaOImyn14FR27d6n8W2b9eiHt+/lLtOuHM2jfqLl0ZOxb4rkflYPM4kV6G/DgADXseo0K/nIxFce4ydmuiAtahygrIMI1y8kU5LVcGrDFBE1SmJ+zAdnvYfscYISq7SHSGXK/TTJfGv799uMV57t6HuHLSwNm8RiH3LHD6OS8u6i3KXlX0kophoa0qEiX8Tsbe9iS5wvTNK4Tv2ALOMGPXf87yJ/i78LTqLiLY7B3QPu7xIm0NWB++XndtvmU/8BX5bJ+8R5oFWkfsBa1OqMq+LVzYmHAzvjP0/ukTfj3hTA2R/MyHxcinSH325+heC4B97VfQ3FN188jPHltwCyeqsQDDk+8eJuIBk7oOQIAeE1aGvDQQB/VbX+ZcsZ/TnthgqJQSg4FG3ClmYRyX9BoLcoIOIS0yNzpHrbPTgZs2R4inaH2q+4RsQGH/zxCKd7TkNyKu164Elo249fUDRMGIClIOwMe6uuhxgNLKefeL8lFNZJ6GckQhX7AoCCfVKZkP147JlTfqv0aoWU+z34N+2f3fcDWdAS7h22bvJatNUBuM59jv0aoe6an2IR5lHTFvHFyHjwAwFvSzoBb83ZQwUMXi4JGmx+pKojioUiaoAMHX9mkG2aAgQkFmLN+rH+bHl37ru9vSjZMRmXwlghXVUFQmKc/fQoTczBD+yhoZzMMsd8h2mWc06W6povnYTo2VcXjIHjOcNXKSTTQkV5zhQFINdLKgLvP5FPZ9JvlaOdENzuH3dcXYBxqhR6M5adlA1/TbBZ+M2KMubTme2qmY0YdTfpRGZQg6nnApuMt20Ltt+dBS5/VOO3XUF1TU8jnEaa8mIYUSnljz5Wjoxv2vKHnEQDgBWljwDzXsXLZ05r5etDsnAyDbTRTT59oLR2UFN8Lm4x1pEsnjaKOsnf1f0EAgESTNgbccnQdFT9yuVzhSlXoxFswYEilZDRgFldS2YTPvv2YHDcBAEg8aWHAA90ddHrRA3TinmHKwsZJqqZL1XFuFIu3IUUtGHDSKVkNmMVz4wseu4pas+3dDACARJAWBtySvYkKH7taNj+rChqVNPM19e9ZBhdBUGyULNOQVOIomP/NnHnjIfnvCACQWNLCgM8u+TsV3H1BGCtdaYNwrIOBgs3JhaD0VMWEYVQ6+efUU2sffAYAiDcpb8D9Hc1UPuPXVBFm83OgojPghDRBiyhdNXI3YsX6evFSpuY7AeKFavL/cgk17ntL+wcFAEgYKW/AHeWHqeTpn1DZ+OgMWGuSjrwJOv59fc5TZyJTrK8XL6V2vpNxGpJZvDgHv8y/atlT4qkAABJJyhtw06GVVPC3K+R6z6oCJqRk36+GasELt4IBx0upne9kHoTF4uUpeebAyXljxVMBACSSlDfght2vUf5fRsRg+pF95ajwFNeCVl+0w4cpjfaFI8yViICBZrr5dB/b4ng9R5kqKkzgYhrlyhfcq+RbvEPH0QyTId9RKtkNmMWzB07M+I3+UAAAiSLlDbh++wLK/9M3qTAWL9mXJhNZM3T8+4ADI7eAZnPdsPxmpFUqjM/yeJ/phBEJ6ubrP1Y7176cpBtDk+Zr6mcPyEOAPMx3DJQKBnxqwjAqn3azeCoAgESS8gbcuGexiIAvloNJVIVLWNIL8kQVzuHJbhzaZ3PkJyXN0j69ij/z8Wajc2tEVjPzyVJZcUhLgOxpEAr5zO3pdLhXzPMdGyXzNCQWr4pVPl5EwC/eKp4KACCRpLwB8wpYRY9eKRcVUBUwSjkV+vZCPKlkMw6LAZqkyJuvydcywtulETk9K8v2CE1N5kHD+VyP8p0h4j7ggnHn0elXJmjPCgCQMFLegPkFDKWTrqPyMKchycLZ0mTqEOm5VMKboE3mpcJiMPqxVtOJ0oAt57s3Na352EBUdhyvb8ijfGeI+M1IuRO+SDVrpshnBQBIHClvwAM9nVQx+/awl6FkuR4M5EIJHwXtFAkGSKtYtBzj483RvUsjimUErLpWRAacgHzHSMk+DYlbjgof/Q61HFkrngoAIJGkvAEz1aL2nj/h85QravOqQiYRSrgBuzQS/wAke4Tv1ojc9wGHvJY8x9bEr4xSzfIq37FRsg/C4pWwyl/4FfW31vGfAQCQQNLCgDtKD1HxM9dS6fj0N2CzEQaMBhbSonoHY7QYYOD1HBVgktq59lHQIU0tINrVryNwTkdgOhOW7xgomQ04Z+y5lHfXp6lq+TP88AAACSYtDJiGBqly6RPCgM9P+Iv4DSViKUpfk7mp79rap8r4I0ynfm7DOFXXc5RuwgZWA3NpwELW9GqGaTXPQHma7yiVzAZcds95VDJxFHWeOKI/EABAIkkPAxZ0lByUS1KWRLkkJQTFUsk6DYlHP5fc+1mqWfu8/i8IAJBo0saAmbrNc6l4woWycFEVOhAE6XN/efWrWb+jnroK/V8PACDRpJUB97XU0qmF91PJ3ecl3IST4oX8EBRC/A7g/HHnUumjV1Bbzlb9Xw4AwAvSyoCZzlM5VD75elHIJNaEk320K+SNkm0aUv7YcynnrguoYddrNNTfp/+rAQB4QdoZ8NDQEHWU7JdzG3mFHx7pqSqIYi0YMKRSMn0vuFKaPfZ8ql49mQa7WvV/MQAAr0g7AzZoy9tO+Q9fKteIzk1AJBxtQWse1ZuoKTJBtcD80nr3o5whq5LFgAvGnSvN9+zbj9FAe6P2RQMAeEraGrCIhaUJFz52lXxTUu6d8Z0jHF0fcGLnpoaW3XBhwJEqGQyYK6E54y6QU/UGu9r4HwcAIAlIYwPWaC/aR8VP/0Q2R+clqDk6fCWbwcGAYyWvpyGV3n0eFdz/ZapZN40G+3r4nwQAIElIewNmeqrL6MTM31KuMGA2Yq8W61BKXx3KDy8owYZXrn7BfbAFMXwrTWmGaSCPsd3H0Uzt6ZGLVegGvCH4NeyLY7iK6OX9RF4XWK+tOte3gIaOKg/WY4xnaF3kI6J0ppi426Vs/DAq+ft3qHH/EqLBAT23AIBkISMMmBnoaKbKZU/JN79wk3SsR0jHognaHnEGrNQUaklIn3n6DcdvNn4T17aZTD1ADukJuK7zZyMtIc3NZPi++wXkUzdW02sFA+5nHKOsrMQgnSkk/n4X3TWMKl74FbUV75dPAACQfGSMARs0H1pJxU/+gPJibMDR9fWpDc9qCi5eiqAykyDbzAZnlYv0WK6hSq+QTFswoxdyMEBplL4KCF/farYBeXDIk2bKxrlRpDNCJXIaklzd6m5hvg9+haqWP029zbz+JgAgWck4A2Y6K45R6XPXywIrR1GQRaJ4GLDFTJxM07xddYzbbRa5SI95m7kS4NsvFPI+Qk7HOF3Tt0/Dd56TiZqvE006I1QiBmFxlwp3rbBKnx1FLcc20tAAmpwBSHYy0oAHulrlG2C4nyxWU5Q8M2Dzsapj3G6zyEV6zNtMhqjC+T5CMi0KU7SZpdZ0bCCM1pYHbb8bA3YmaDojVLwNOG+cyDu/0/ehEVS18lnqa6rScwMASHYy0oB76yro5Lyx0nxj1Rccjz5giyE4maZ5u+oYt9ssisSAFSbqRjItIQzYTR7k8RFGwHFUPAyYI14eUMgv08+b8AU6vfB+vNEIgBQkIw24o/QgFf79amm+vDauqpBLrNwYnvs+4KBG5bTNojANWLnfpfS02PMl+26NPmCVucptpns65Mk66CqKdEaoWE5DMpqaC3le712fpZOzbqe2vJ001NvFjwIAkGJknAHzUpWNexaLgmxYzEdCRy43hidkNx39OPsoaMt5URiw3xRV6bFuCxhdLGQdAOUgPS2W40Kaq55vgdm4IxoF7TsvRDo9FBuvNrL5PCp+8Ct04sXfUMvR9ZjXC0CKk3EG3F1TTidm/14WZrGMfuPeBG3IZyoalsgxZgZsmJLAPA/YcnzgNms/LaNoErbLSEtYc4w1s1QZpy/dEnF/+bys6QieTuvL+70Ufz/5e1p69zAq+NM36ORLd1DL8U0wXgDShIwz4PrtL1Px/V+MefSbiNGuaSkXlYGopDDgRCqSaUj83WTTLRJRb/HjV9PZpY9TW+FeoqFB+R0GAKQHGWXAneWHqeSZkVQ6fpiy4ItGMOAIFSsDVl5Hi9ID+s0TKDffC450eUBg3lhhuPwu67s+QydfuIUadi6k7soi/uoCANKQjDFgfll/xZw7qGT8+XFZihIGHKFiGQHbmueZuEXWLuX0veDvIBsuD6jin3l3XUCFf7uCqt55ktqL91FfW4OeAwBAupIRBjzY20WnFz9EOWOHUUGcXsjAo125sDW0aNR/+Jq57fvMzZLYl3r7nrjqI759133hg0H3/dt7/8n3mU03X5itXK1KGG/u+Aup4KFL6dT8u6n1yHpRSayhIazZDEDGkPYGPNjTKV/DVnDfF2W0YRSGsZQxPeT4ncOobPL1VPrczyn/TxfJbSfuGSYL2+QZcQ0lUobplo1nDaMcYbrFT3yPTs6/ixr3vkV9jZX6NxUAkGmktQEPdLbIF5Dn3/P5uJkv991xv13+g1+jmnXTabC7nYb6e6mj5ADVrH+BTs0bS4V/+zblikK4XJgxL57AiyjEoxkc8l78d+XKllwWUnwveDBV7n1fphPP3yi/i01Zy6i34bT+DQUAZDJpa8C9tRV0asHdwuyGycLwmK2gjFZcyMqpTOL3MlG48oIIKnhN3q7TubLgrXznSSqbcgPlTviSb14nR0dsyHw9HowDY04d8d+L/27GACr+nnEFi7cXPnYVnXp5AtVvm0/tBbupr7Ve/0YAAIBGWhowD2Ipeean0uS4YFQVnpGKC1suaPnaJU98l+q2LRCFa61+59DwYLDOkznUuH8pVb71CBU/9WPKvecLoiAXRmy6dr6QjJTFNlU6oMTKiGwNozW+W7LCNPZ8Knj4Ejo5ZwzVbZpN7YV7qKf2hBx7AAAATqSVAQ90tlLD1rmU/+dvasv1xdC82BDlFJFx51PR375Nteuep5766JoSh/r7qL+9kXqqS6n53VWyr7ps6o2U/5eLKfe+/6bscRfI+3JTJg/c4YI/D6acEHFliJ+9thCG9reX2+/5POX/8etU9OT36eT8u6lu6zxqLzskK1aDPR36XxYAAEKTNgbceeIonZl3p6/gjEVTLhs4Gx8PnuFF70ueuZZqN86kvsaz+l1jD4+C7W9roPaifVS35SU6vegBKp38Cyp+/BrKe/DrlD32AmkGFfcMk+mSzdgiv7GsbGSSuDLDkaxs0RDPlQfNcV+9bFq+90tU+NfLZGtKxZzfU/XKSbKixBUmuRrV0JD+VwMAgPBJeQPubThD1WunU/Ej35IFaLRGxOdzpMkFMffPlgrjO/3KvdR0cIV8jaFX8GjZtoLd1LDzVfmy9dMLxlP58zdR0d+vprwH/kemm9PMxiwjNmHM5og5k/uWOe9GxYxbRvh7Ui4qLxUThmmtGuM/RwUPX0olE6+jitm305k3/iorWs2H11L32QJhtuZFMgEAIDakrAEP9nRR4763qXTSaNlXajQRuhUXymxMbFxsUmxWXDDz7zxq+cxrD1LDnsXUdaZAv2PyMdDRLAyiUBpzU9Y7VLd5NlW98zidfGkslU3+ORU9eiXlTPiizJvRjM0RM5sQb2ND4uiPnx8bFD8Ls6Rxs4znpUv1POMhy331tNjTyOK089+NK0ycL45mOZ9cCSkdz/keJlsOCv4yQva5n5hxq/j7/klU3KZS4+7X5Qvs+XV+XMkZGuzXny4AAMSXlDNgbvprObaBymf8mvLGXyhNhQ3EaZSzUWjzMUYBzTKMhwv3XBFBlk37X6pdM4Vas7dQd1UJDQ2kbkE80N1Ofc3VIh+l1FF+hNryd1HTgWVUv/Ulqlr2Dzq98F4qf+EWKn76x5QvIr9cYdLH79Sa7c0mx8bGz4ifFYufH5u28QwNseHZt5nF56jOM8t+DXmOfk/t/lpazBUFTq/8O4+7gPL++A0q/Ps1VDbll1Tx0p109s1H5LSwxr1vUOvxTfIVlF2n86in/pSouDSl9N8XAJAepIwBD3S3iYJ0o4xe8oRhcGTDkRwXzNIc9ILbiHzYmFm8XRrLXZ+WRsPzdQsfv0YuhMDNjK2526mn7qSMJjOCwQE5OpfnSPe31VNfUyX1ivxzJN1efIBajq4TpvWmMOt5VL1mMp1d8hidXnS/iKrvFJWe31Dp5F8K4/6JnGZT8PBllP/n4ZQvzC9PPNfcB74mm8PNyr3/K3IerPx5/1et+8U53K8tzxcqeOgSGbUX/+OHVPLsaCqfdjOdmPU7Ov3yeDr7xkNUteIZqtkwg+p3LpJdAm1526mr4jj11JTLroi+5ho5qE2bi92nZxgAAJKTpDbgga42GbXUbp5DxU9+n8qEoZ6aMEz237HZyiho7PmUc/eFcsCMLMxNhThHQ6dE4c0Fd8PuxdRWtE8azmBvNyIgtwwNyYFh3DTLz2xooE+2QnC/KBu5NHNRORoQxscG2CsiTEMcbXZXl1LXmXwRjReLik6FZT//Lfpb6+TfmVcsk9cT1x0S1+fFTNhE+X5caRjCm4AAAGlGUhswF9IciXG0emr+WDkY6uwbD8vpOlUrJlL1umlyoYOGvW9Ry5G11F64lzpP5VFvI5ss5mACAABIXlJ2EBYAAACQysCAAQAAAA+AAQMAAAAeAAMGAAAAPAAGDAAAAHgADBgAAADwABgwAAAA4AEwYAAAAMADYMAAAACAB8CAAQAAAA+AAQMAAAAeAAMGAAAAPAAGDAAAAHgADBgAAADwABgwAAAA4AEwYAAAAMADYMAAAACAB8CAAQAAAA+AAQMAAAAeAAMGAAAAPAAGDAAAAHgADBgAAADwABgwAAAA4AEwYAAAAMADYMAAAACAB8CAAQAAAA+AAQMAAAAJh+j/A0GdAnJiirMHAAAAAElFTkSuQmCC</SerializedThumbnailImagePng>
</SlideLayoutData>
</file>

<file path=customXml/item21.xml><?xml version="1.0" encoding="utf-8"?>
<SlideLayoutData xmlns:i="http://www.w3.org/2001/XMLSchema-instance" xmlns="http://firmglobal.com/Confirmit/reporting/powerpoint/09-09-2009">
  <SerializedThumbnailImagePng>iVBORw0KGgoAAAANSUhEUgAAAeAAAAFoCAYAAACPNyggAAAAAXNSR0IArs4c6QAAAARnQU1BAACxjwv8YQUAAAAJcEhZcwAADsMAAA7DAcdvqGQAACQ0SURBVHhe7Z1brBzFgYaPCHcIEAcnARYwCbmSBNhwdSA2BEj2Ke/RbmQJyVopylseotWukLJErFYQjMHGBhsHDIRgXvJCHJLg5JUXMMaAsSUUKZGiZCOxD6tcVtna+qu7Zqq7q3t6znSfcvd8n/ThM1N9qZpzqH+qunpmxQAAAMCaQwADAAAkgAAGAABIAAEMAACQAAIYAAAgAQQwAABAAghgAACABBDAAAAACSCAAQAAEkAAAwAAJIAABgAASAABDAAAkAACGAAAIAEEMAAAQAIIYAAAgASsfGTnEbNux+vmg48gIo7XC63nPfSaueKxo+auA8fN7T8av3dYNz/3jrnQ9vEXPHzYvQax16YbD5szHv6N+c6u+4x5Yp35y94rB+Xfnr7E/P6+281LN+83L9+227qrNw9t3m1+dddjZmXdw6+b928/YtW/iIjj9Kxth826R46YzTaUNj133Ny6JN7+/Alzw9PHXPvPfSj+2nTjYbPy0G/Nt3d+z5i955q/7rlsUJr9680f/v1W89PrnjIv32KD8pZHe/OQPf6h23eZFb1zcS/eQ4cREUfpudazHnzN3GiD6DYbwLf88B1z6xJ55/PHzSf2vGlO//5r0denG18zK9t+Y769415j9pxr/vL4ZYPy/55ab35vA/jgdU+aX9iQ/MUtO3tTIfzLL+8mgBFx/J5hg+eTe980d9ggigXU2P2S9cu27R/eecSc2VsIE8BtJYARcSk804581+84Ym5f0vD1bv7RO2bjs8fMOQ8eNudui79Wi0kAt5UARsTR66eedQ10Gaeey2oGQDMBmhGIvV6LSQC3lQBGxNGroPno40eXduq5rKaib7MjYS2+1RuT2Gu2egngthLAiDhqNfo9e9tr5uZnjpnNWhFcCqNlVVPxn3mijwVZBHBbCWBEHLUa/W547KhbfBQLoq7NRpe67Se7B/c2G/p6LratV9urflL368a26dov2fPoXBoFn93ptWACuK29BvApl3zSrKysmNNu/NrkuTO//l33nJeytSt735XXTcrO/tZeykZads49PymUnbLu4qUuO8eGi0a/Nz3yy0LZmesvmYTR9dsPdVamsP37p942H/vPn1XK/LXn8n6nX3iJuWz3G+byx94wVz/4cqGsbV1kWCZnlSnwr9r3ZqXMv55y/rIsgMtlYcj1WXb1pacXnp/X0QSwXozY84iIa6Futfm7XW/MPfqdNWL1KlA32VGkri3rZy1s+oAdUWrFdaieUyhrW+2nqXDtc6N9Y3DRo0fcNhqpyzMfPGw+88Rb5s4DJ9wotXzOLtXx1dbzt9s3L52NgtOOgMvBPK+jCeDTv/rP0ecREddCBdsXbPBpijcWQHXe8mw+jWz1oVkotyq4FOz6WQu8zrPnU4DqerPOrce6zef077/qrkN/9gdvuWMqeG+ywasR7zl22/B+XO2jIDzD1lvT5loopbD2I+c+VBuutPVX3X09FpMp6LZyDRgRR6mCUJ95PG/4anuNZNfbfT9nQ/NWG8YKKT2vMJa6vqvHn37iTXcuhVd5BKnnFLwf3/OmC9GvvHDC7avHZ+cjXpUrdMP9vKc98Jr50I7X3T6z2uDqZLfRNd15w1r7aCSu10v1idVlPgngthLAiDhKFXBX7pl/8ZWC7BM2gE+9/1V3DAXk5Xa0qinkL9owll/Y/7b7NKnTbUhqFBuGqA/Xix99w237DzZ4v/z8CRfmF9g+1gWvDeu64PWqXNuqb1ao+nZo2liBrHpmoXvcneeaJ99yo32FcblNs9TnYn9Qi7Fs3WN1mU8CuK1MQSPiKNX08zVPzj/9rFDTCNhPDbspYfuz7pc9b7sNRqt+do9L59RzWlWsILzzwHFz14ET5lpbh/V2JKtjaJQ5K3hDta2/T1cBq7YojPUG4FO2jrq+rb5b13DfZ98wXLHbvuGYs71Sbd5g32ToNSvXYX65BtxWFmEh4uhUaCooNTKcd0RYDuDycctTzV6NHrXYSteGv2pHvTqWAtKHd2wfOevjIBXCOqeOr35aXyd4lg1yf1w9r3KF58ceP+rqX27TLLXP1XaETgAvXQD/2hx0X0n8J7P9mVj5bDc9cyx4fMxs/6OO9575ZrDNPNutnb7tOcd/Hdmm6MnXBsSTTwWTpojnHf3KpgBuUufUyFTXeq+2o9X321BUSMa2ldpe6rqrgq/N6FjbaMo7VrZIAOtNys3PZn1L3RuM9hLAbU0fwAffc9njaBFABZ/5nTlR2S8SSm23W2O/eVznn3LilTBcS56kbUA8GVXwabHTakeD8wawD3x9wb+mn910s32ubluF5SWPHnHbasW1ppc1jayyeaaoQxcJYKk3K5oqX/w6MAHc1uTXgLMQes8czP+dK0iioRTxpAyvOc9PACO2VmH0+R+8tWYBrPNduvsNt+BKt/RoBXM5SBWuCuYP7bDBa0fK4crqOw6cMDc9fcyNPlcbwosGsPbTYjMdJ3b89rIIq629BvBs8ynYP/7ObMpHwgcPxrarcQwBrLZHy0sSwIit1JSupmlv2L+6z35ebQBfbEe0WnR1nQ1X7auRpOriR7wKXvemwAavtlP4qn46nxZW6d8bn37bHW81IdxFAGthV9O0eTsJ4LYmDeBNr/xJ6ZFPvQZhHNm2Yjh1nZOFdymU2m4XONfUcMTy/pU3CJE6Nba7VRv8zxl1dV6kbX62Qq9X8Th1bwBK17gdddf6i9u6ejW8wVr0d4TjVaPI1S7AkqsJ4Cz0D5uNzxxzq58VtApQPad7ea9+Mhvx6vqwglflF+084so+u286Ute/tzx7zJxv9503hLsIYK0aZwS8FFPQ1QDMOtWWi7F6CeBYYOS0emPQsH94ns4D+E/mRBC+nmIoLdq2aQBnlwvKlH5vsTYGZPXP9UFb4sTx9yIBvHg7cNxqoZJuBdpkR5dtP1IydDUBLBVc+lhJfdKVQlj362phkw9e1edzNmwvfOSIG2UqYOVpD7zqpq39VyVqhKzpaK2O1jHbhvCiAaw3Bhq9a/ZgsQ/k4BpwW9MtwoqNbvJOu/Vopu20bMvt/KiqfP6658tORmWFIPDnscTO3zY0GttgCY7jZxbCbRdtm5y0zxIG6OT5yfl8vapvpuq3DZ+zhgHecTtw3CqAP7xjdSug5WoDWCpYdevRjTZANb2s8NVI/CobvHpT4IO3vJ8+0EPhOQlhWwd9XKW/57hNCC8awKqvzqljzbo1qlkCuK3JAtiHRGEkNBndhKPSBjsN4PzchW1K2zaGZVPdY2VtjhnY2IZy0OXnmxx70bZl+pAr/s5k+bVs0Aerr4tvV+T81TcS3bQDx60CS9djUwSw1Pl1/Vcfg6nrvnpOwas3BuVtQ7VwqxDC9l9dG9bq6DbTwosGsEbserOg0F/sViQCuK2JArg+rOo7+YhdBrDfppGGgImeY2rWrjAo5wyMtm11lgJ40bblZm2Ib1dtX8nylLRvR9OsR7nNHbUDx60CUKPQrgNYx1WQ6nn3r33srjcH23g1havA1T5tR5PaR1+OXx4J66sUVabzNo2Euwhg/auPyySAx3wNuNwZx2gTTG1Dqc12berU1LlHzzE1aQAv2rbcpgCuzmj4N1k1+HbME8AdtQPHrQ/g1QZRLID17URaMKUvX/j8vrfc5zp/bM/RyfnmWSw1y0oI2383PmOD8eHsaw7rzkUAd+NoArjOrCOfRcNoyttlAM8I0JnO2D9pAC/attymAC62z9crJ2yjD1Ffl3kCuKN24LjtYgSsL2PQKFfHU7ApkHU9V7cPfeVAtqhKP2vKVtd2F//wiql1I2H9e77to8sjc42w1eZTHnjVfYUhAbyYIw/g+ulnb/H2pPg2zrah1Gq72fVqtmn/WNkaBvDCbcv0b5yqlwdKx28Iysp1Xb9t5HWovQa8YDtw3CqM9E1EiwTwp+xI99QHXnNfcKAPp1DYKoCv3/+2+agNOQWyttWX5mvhks559kKhVbUcwmrPxmePmXW2r1aZ3hj40ff6HUfcmw598cNqbr2S2k+fyrX4l/MTwG1d+ynophGP13fKszraaOfdEMAztpuMzMth4EdtkZAIje/vz2OJheeMY05s21ZnOYAXb5ucHCM2khflUC3Va7q/ZfJa1Lw+vl4ieL6LduC4XXQVtFcfE6kAVMDeYUe9Vz2RfVmBwu9UO9rUAiv/pfyf2JNNWevcq52O1n7uFqAg/HQu3aJ0Zx7C+tpABeW1T73l7iVWHb9oQ1krmBXU+nfe7wP26jYpXW/WeVkFPcpFWL6znT297Dva5sVYfkSUkYV6LJRWt12RFlPijfuXQzI/f+vAaNuGYNvCsRdtm/+dxO85LtbB16uBsG6TwK6h8MZlnnbEXgccuwpB9WervQ9Yaj8FuMJV/+q2orMezEaGPmAVjjfY5zU6vuP5E/bnt13ZakfCOrbeOJz/0OuFID9NIRx8r7Gvm1TgrnbEW1bHun6/Pg6T+4DHGcDRUVyNLUc0k2lK4TrqeCi13S4aHnN24IWRnigEiDc/zxzHbt+GuuBZrG0+gLfbd8mF4zS1L8SdywdoTZ0n2PL876U6W9K2HQTwMqog0zSqRoL+uuYiahGURsIK3PJ5FIzX2lGoQlDT0fogC107Xk2AKbg1qtYX/59n+2I/vaxjKYS18GvRUX2TmnrXFLZG+bH6tZcAbusaj4BxyE4DOF7eufmbsMbLFYglFVjn2lGc/zCMWNjMo0aeVzx21F0T1rH9CFfhqJDU/bv6ZiOFsL4M//LdCutX3UiyXLdQ7a8QD8Na09gf2XnE1T38EA6FvxZY+VFwHyqAtcrbLz5bvQRwW9f+GjAO1l4CuOZ68XREvIaBj6NRQabPNV7tiuBQBauujeo2IAXihTted5/VHJ4vm45+29z5fLZYS18vqABWwIbbhSpYFaraxq+idmFrA13Pa0GUHuujKnVNVtPdXbyhqFOvld5oDH0EvKijCWAcl/2MgCPTySHR6W3EZjWK08KoLgJYbrYhrCltBbGmnM8qjW51zVajRz/q1nXhWV9soNC95NFs5bKC1o92Xeja+n98z1GzyZ7zKntcnfe2H8Xr1pWa3tY1aNUjVt/2EsBtJYCxtX1OQWfHLtLq09AQIypE9HGUXQWw1PVkBesVj2ff96vzhCPcsx/MRsKX7c5ugdJ0tD68Qyum/TZuuyC8FdD6Iv+bnnnHfXSlPvBDAezv7dUKZ42qu1poVaeO383HUEoCuK1MQSPi6NT072QhVilsFlGjW00FK6Q0yv6A7TMVmP68up6r67/XP519/aDO/1Eb2Arac2xA6x5eBbQfGWtfHUfhq29A8vf4ahr6Aw+/7kK/y/rXqTcM3SzAklwDbiuLsBBxlOo6sFYUd71yWCGse4O14vlaXeu1wRoupNIIV9eANX2se3PveuGE+XR+D7Gmna98/E13b69fLe1DWCNhhe2lu94wF+3Mv1Gp47rXqZkC90bB1iN8DVcnAdxWAhgRR6m7Drz3qJsKjoXOIuqa8FdtsGrRkkasftrYBaodeWv0rcf6xCzdxqSAW78j+8hKBbG+hP/Ttkyj5bC+utar7xLW9n0uuCqrNykahXfzkZoEcFsJYEQcpQoTXYPtegTsVQhrhK1A9deEz38460MVvv6asLbRZ0frnmE/xauw1adZaaGVrhH7T9bSMddiyjlU57z5mXfcm4dwJL96CeC29n4N+Myvf9e9IN7TbvzapHyesvdded2k7Oxv7aVsScpOWXfxpOyce35C2UjLZFgm+ygLg6ersuufPpZ9LOT+tytlCmCNgjVaLpepfpt+eNx8zo6Gy2VN5+ujTHXUm4J5X8+msjCAy2Vh4F3+wVMLZe/8x8ULly3iaAIYETGlChV9MIb/QoM+dNPRB7LrvFo85Rdl+YVa+gIHnf+6/PYlrW7WSFijZO2vxVqacu57pXNMLfLaZM+tBV/dfZkEq6DbSgAj4mg9x6pp1VvyLyyIhVAXappbo2BNRSt0pcLYXQO2ZVoNrWvR+vIEXR/WB3noPuG+7+2dpa5Pq95+9NuNBHBbCWBEHLUKF6067vNjHKVCWIurLt39hlucpWu8Cjh/TVchrG30WOpnPVc+zlqZ1eEdtzhs8Q/fCCWA20oAI+Ko1VSwpnu/aAOn72lejXYV9LJu8ZcL4ATTzWVVR33BQ7ejX0kAt5UARsTRq5DRR1P2eS14aGpKvPvRrySA20oAI+Lo1QhYI+GNuhZcMzJdJjX61XR5Nx+8UZYAbisBjIhLocLmokff6P1a8MmuVm3f+sPsKz4X/9znmARwWwlgRFwadV+uRn7LHMKahtfHXXZ/7ddLALeVAEbEpVEjPj8VnfoWoBQqfK/ap4/A7Ct8JQHc1kkAr9NHqG0/koUwIuJIPfPBw+bDOzUVra/5syPhJfE2G74bnz1uznnodWfstenGw2blod+ab+/8njF7zzV/3XPZoDT715s/2AD+6XVP2YDc5UKyLw/Z4x+6fZdZ+cjOI2bdjteNRsKIiGNVXzpw7rZsVfRXDpxwtw6NXa14lurn9UEgeg1ir003HjZnPPwb851d9xnzxDrzl71XDsq/PX2J+f19t5uXbt5vXr5tt9WGcE8e2rzb/Oqux8xK/h3oAAAAsIYQwAAAAAkggAEAABJAAAMAACSAAAYAAEgAAQwAAJCA3gP4mmuuMSsrK84tW7bkzxqzb9++yfNjKdu8eXNeYsyhQ4coG2nZu+++WyjbsGFDXkLZmMtEWCZDKBtXmf4W+qZYgx6455578p8AAADA03sAAwAADJFw5qsPEgfwi2brykaz7Xj+8GTg+DazcWWrrVnp57Vk0fMusv8Q29y473GzbWM2pbRxLf7Qwrqkei0BoBPUb/RJ2inoF7earVu3rk3H2JYxdJq9hVmP9FXntW5PeL5UryUAdMLgA7i+ARqZaPRrR8Ebt9lHTWiknF8c37ot388+Xe7gKh1esF+5I7Thnz0flpW2b3s8bWfbsG2rL1sxW31hU5lw5yiVhed1+9s3Km4UV1NP95wnVhbf/kVbJ//m5/i2jfa1teeJbDelqf3lOgbE2ligrzqHx7B/My/O81rmf5/bpn8n7rzB3031jWPpWPnvcWvd77723CHaZquth22r2640Y9T42gbHd+0O921zboDlRv9/9Em6AHaddha86lSrnbInm0IsdLq+E8o7uMmupcfVznpS4jo1/6hQFh6j4XiuI/ZvHNx2qyhz9Qg6RX++Sh2Kr099u3LC/S2zX4fg9SjtGzKr/eVqZNS0MX84oac6F8oi9axtk/2vm7r2G+f7Rv9OQiLnix+/qY0haqcCNN9Px5ict/m1rbQt2LbduQGWG90N0SfJAlj/0xc6h9oOIOhoHUGnU+4EC49LnZN7XFcWUOlAw32Cc4XHaKpHU1mF/BxN+7tt6tqVU9ineXvX+YYhUVu/8nmC4za2qUykvqKXOlvCssp2DW1yARzWofy4XMecpvMVHje3cYqeD980lOsREh6jfLxwv7bnBoA+6T2A49eA89GF3tlPrOkA1GkFo4ZCRzKzgyufI+h03LZ1z+fHqPvZ0bIeTWU5Go1M62jLmva3PzW2SxT2afM61LQ/pPJ8Q/sjVNqYPz+hjzqLsKy8XWW/MKTCn0X5seoYPs5pfb4Wv0dH9Tx6LcP3q9HXVueq+/+m9bkBoE96D+Aolc6h2qlMUWcRdpJBhzSzgwv3ayCcGgyP0Xi8lvVoKnPHCNrty5r2d/uEjyNUzlG/vXvdtwYzEJXzeeZof4GaNuYPJ/RSZ0tYVtmuoU2VwO0jgMNz11E+TzVI469t+fjl/dqcG2C5GeVtSJpCnHQanoZpaHW4hetVkw6p2DllZdOOJdzPHT+8jha+AWgVwA3Ha+po5y6z7dFiobptLLX18JT2aay3+znonCPn87Ruf0i5zD2e/s4mlLbrqs6Fssh29a9lOXDLj8vBmNN0vtLjmb9HRxayk/83ml5393hap8rxm8qi5wZYbjQ71CcJpqDVkRU7wYyaDs2Rd0KuI9Kq1+l2/nqg3Lhtmy0Ljx3sVzq2OiC/X3FKVPXLnyt3cIXjBc83dbRNZe7htP7ZSlU7orHtqN3fUd+ujKAN7nFs+2ybyXueSSdc3jekZftLRNtY2binOjf9Lhw1bXLHDF/b8mPtN+O1L5+vcv5YG8tk59m61b+Gxe2aX9vg+OHdA46ac8/4XQIsE/r/o096D+DuG1DX8QGMkY7+3glWgLkhgCsQwLBMrPbv3Y/EI6NcAGjFaG9DAgAAWGZ6T0e+DQkAAKAKw1MAAIAII/82JAAAgJOTwS/CYgoaAACGyOADmEVYAAAwRAhgAACABHAbEgAAwAjpPR25BgwAAFCF4SkAAEAEbkMCAABIwOAXYTEFDQAAQ4RV0AAAAAkggAEAABLAbUgAAAAjpPd05BowAABAFYanAAAAEbgNCQAAIAGDX4TFFDQAAAwRVkEDAAAkgAAGAABIALchAQAAjJDe05FrwAAAAFUYngIAAETgNiQAAIAEDH4RFlPQAAAwRFgFDQAAkAACGAAAIAHchgQAADBCek9HrgEDAABUYXgKAAAQgduQAAAAEjD4RVhMQQMAwBBhFTQAAEACCGAAAIAEcBsSAADACOk9HbkGDAAAUIXhKQAAQARuQwIAAEjA4BdhMQUNAABDhFXQAAAACSCAAQAAEsBtSAAAACOk93TkGjAAAEAVhqcAAAARuA0JAAAgAYNfhMUUNAAADBFWQQMAACSAAAYAAEgAtyEBAACMkN7TkWvAAAAAVRieAgAAROA2JAAAgAQMfhEWU9AAADBEWAUNAACQAAIYAAAgAdyGBAAAMEJ6T0etIlMIe8Nrwvo5LNuyZUteYsy+ffsoW5KycKWh3nFSthxlGzZsyEuMeffddykbaZkIy2TIUMr6oP8zAAAAQAUCGAAAIAEEMAAAQAIIYAAAgAT0GsA/f/lnhQvaX9p0q/nz//6P86WfHxx82bETbxbKLr/8csqWoEyGZZKy5SjT30FYpr8TysZZpr7fl6nfv/qaq/Nk645eA1gV/+8//xciIuKgVSh3DQGMiIg4w8EF8L/+279EG4KIiDgkNSXdNb0GsN4xxBqCiIg4JDWj2zUEMCIi4gwJYERExARqJXTXcA0YERFxhqyCRkRETCABjIiImMDBBTBT0IiIOAa5DQkRETGBrIJGRERMIAGMiIiYQG5DQkRETCCroBERERNIACMiIiZwcAHMFDQiIo5BbkNCRERMIKugERERE0gAIyIiJpDbkBARERPIKmhERMQEEsCIiIgJHFwAMwWNiIhjkNuQEBERE8gqaERExAQSwIiIiAnkNiRERMQEsgoaERExgQQwIiJiAgcXwExBIyLiGOQ2JERExASyChoRETGBBDAiImICuQ0JERExgayCRkRETCABjIiImMDBBTBT0IiIOAa5DQkRETGBrIJGRERMIAGMiIiYQG5DQkRETCCroBERERNIACMiIiZwcAHMFDQiIo5BbkNCRERMIKugERERE0gAIyIiJpDbkBARERPIKmhERMQEEsCIiIgJHFwAMwWNiIhjkNuQEBERE8gqaERExAQSwIiIiAnkNiRERMQEsgoaERExgQQwIiJiAgcXwExBIyLiGOQ2JERExASyChoRETGBBDAiImICuQ0JERExgayCRkRETCABjIiImMDBBTBT0IiIOAa5DQkRETGBrIJGRERMIAGMiIiYQG5DQkRETCCroBERERNIACMiIiZwcAHMFDQiIo5BbkNCRERMIKugERERE0gAIyIiJpDbkBARERPIKmhERMQEEsCIiIgJHFwAMwWNiIhjkNuQEBERE8gqaERExAQSwIiIiAnkNiRERMQEsgoaERExgQQwIiJiAgcXwExBIyLiGOQ2JERExASyChoRETGBBDAiImICuQ0JERExgayCRkRETCABjIl9xdx304q54f5XImVroT3/3feaV/3PN11v7jta3qYPFzlXWOd5XWTftnZdP71WK66z6ufvJDznc2bLyjfMC5VtELt3cAHMFPS4fPX+680NNoiSBfCPv2FW7n4uXnayukid16K9Xdfv6L32b6THNw3hOdfi9UHM5TYkTGg+2lAHW9fpqcz+zrPRz3N2JJSPTgqdskZIfjSpY2bbrxRGMuHzK2bLj/Nj5I/dG4BC51tznHybF+7Oy0odd+X5wnGCEW9wLvcm5P57s+3cc3VtsJbrHN02fD2sOpdeq8q+eXnN+ar1im1fGsV3Xb/gOdWh9WvlXt97g5Gz/nby7cK2lM5ZOL7V/Z24bWvOE6h9t9h9s+OFr0vd6zV9PjunP+7sc+E4ZBU0JjPr7PJOOjrCyToi3wm6cMs7z+m+fjt1VJGOPdh+0pm6Tjfr2F64e7p9oT7BecvH0d9gVubPW/+86lx3HF//LLR9R1vfBu+0zg3bqo36Wc8Fr23Y3sz6thbrNbWuTdPyLutXPF+xTrN+T/mx9Lz/OfjdT48/PWfh+JPjzf6dZNvYfX1bgm3ir5fqXjqv27fNuXAsEsCYRnWEk45XnU61oy93PtPQqumk9K/9+ygYdoj28TS0ZfG8k46y3OlN6lo678zn9TgLCV+fMHSzTjnSlmB75+RYfvsgIBq2LYRJeV9v27YWjLcps+P6FepRqlPLuodvdtw+da9n3X4z2pGp1ySo+6y/gXLd/eNW58KxyG1ImMSs8w2tdvaFjjPfJwutYmfntytvHzM7b36uQic57Xwrx5l0lvHz1j7vOtPi89XQtfsGHezMNgR1bt427/TDzrvQ3szKMcK2lradlEfblNtx/Yqv7YzXKvp7aghjGZ6zdH7/99bcjlztWxuo1derfMy653Hcqu/rml4DmFXQI7DcWVl9BxQ+N+1Q7c/aJ5xSrHt+0oGqE45sb510cvb5SWcXdr6V48RGxurYm58vdKZhPcvnCupWPfc0PHz55Ji12xbrMHldw329lWPE2jS1tk1+m67rN9drFau7no+HsT9Gob6F32O+beU8pWP4fSPb1L5e4bnKz886F45GAhjX2EgnaC10VBOzjnoySi51ttlzdr/J88WR9aRjrzuOOjv72J037BBrjlOs47Rjr3u+UE/bkWq1d7nzjbU73obcsM7RbfO2xgKotK93dltDa9rky7uun33OP277WhW20zFj5/IG5yzsFwa/tfF3kpdPF2CF29S/XpNj6m84qFf0XIV24FjU77hreg1gpqCXVDogPGmNv6ls0gU24br0chsSDsL6ERliaiMj61m6aWc/0p1zXxyNrIJGRERMIAGMiIiYQG5DQkRETODgFmGxChoREccgAYyIiJjAwQUwU9CIiDgGuQ0JERExgayCRkRETCABjIiImEBuQ0JEREwgq6ARERETSAAjIiImcHABzBQ0IiKOQW5DQkRETCCroBERERNIACMiIiaQ25AQERETyCpoRETEBBLAiIiICRxcADMFjYiIY1B51jW9BjCLsBARcQyyChoRETGBBDAiImICBzcFzTVgREQcg6yCRkRETCABjIiImMDBBTBT0IiIOAa5DQkRETGBrIJGRERMIAGMiIiYQG5DQkRETCCroBERERNIACMiIiZwcAHMFDQiIo5BbkNCRERMIKugERERE0gAIyIiJpDbkBARERPIKmhERMQEEsCIiIgJHFwAMwWNiIhjkNuQEBERE8gqaERExAQSwIiIiAnkNiRERMQEsgoaERExgQQwIiJiAgcXwExBIyLiGOQ2JERExASyChoRETGBBDAiImICuQ0JERExgayCRkRETCABjIiImMDBBTBT0IiIOAa5DQkRETGBrIJGRERMIAGMiIiYQG5DQkRETCCroBERERNIACMiIiZwcAHMFDQiIo5BbkNCRERMIKugERERE0gAIyIiJpDbkBARERPIKmhERMQEEsCIiIgJHFwAMwWNiIhjkNuQEBERE8gqaERExAQSwIiIiAnkNiRERMQEsgoaERExgQQwIiJiAgcXwExBIyLiGOQ2JERExASyChoRETGBBDAiImICuQ0JERExgayCRkRETCABjIiImMDBBTBT0IiIOAa5DQkRETGBrIJGRERMIAGMiIiYQG5DQkRETCCroBERERNIACMiIiZwcAHMFDQiIo5BbkNCRERMIKugERERE0gAIyIiJnBwU9CbNm1yISxf+vlB9w5CfmnTrZPn5yn7p2/8Y6Hs8b27KVuCMv3hh2V6TNk4y/R34Mv0N0DZcpSp3/dl6vNPxrILLrggT7bu6DWAAQAAIA4BDAAAkAACGAAAIAEEMAAAQAIIYAAAgAQQwAAAAAkggAEAABJAAAMAACSAAAYAAEgAAQwAAJAAAhgAACABBDAAAEACCGAAAIAEEMAAAAAJIIABAADWHGP+Hz9OsX08BgH+AAAAAElFTkSuQmCC</SerializedThumbnailImagePng>
</SlideLayoutData>
</file>

<file path=customXml/item22.xml><?xml version="1.0" encoding="utf-8"?>
<ShapeData xmlns="http://firmglobal.com/Confirmit/reporting/powerpoint/09-09-2009" xmlns:i="http://www.w3.org/2001/XMLSchema-instance" i:type="ChartData">
  <PowerPointShapeId>42cec5d5-495f-414c-89c6-32bfc39000d3</PowerPointShapeId>
  <ReportId>d7462fef-0266-4b85-9d5c-7818c36d4155</ReportId>
  <OriginMode>View</OriginMode>
  <Name>_Markel_2017_Associate_Engagement_Survey_NVG_v173__Engagement_and_Enablement_Overview__EE</Name>
  <PageId>e182f5b0-714e-4d3f-8990-35284bdf6b5d</PageId>
  <IsUpdatable>true</IsUpdatable>
  <UpdatingMode>PreserveFormatting</UpdatingMode>
  <Origin>Page</Origin>
  <SerializedDynamicReportState>&lt;?xml version="1.0" encoding="utf-16"?&gt;&lt;DynamicReportState xmlns:xsi="http://www.w3.org/2001/XMLSchema-instance" xmlns:xsd="http://www.w3.org/2001/XMLSchema" B="p3085273020"&gt;&lt;Arguments&gt;&lt;Arguments&gt;&lt;Argument Key="ITEM"&gt;&lt;Argument xsi:type="ParameterValueResponse" ValueId="00000000-0000-0000-0000-000000000000" IsIterator="false" Type="String" StringKeyValue="QS01" StringValue="QS01" NumericValue="-79228162514264337593543950335" DateValue="0001-01-01T00:00:00" /&gt;&lt;/Argument&gt;&lt;Argument Key="THEME"&gt;&lt;Argument xsi:type="ParameterValueResponse" ValueId="00000000-0000-0000-0000-000000000000" IsIterator="false" Type="String" StringKeyValue="0" StringValue="0" NumericValue="-79228162514264337593543950335" DateValue="0001-01-01T00:00:00" /&gt;&lt;/Argument&gt;&lt;Argument Key="LAST_VISITED_PAGE"&gt;&lt;Argument xsi:type="ParameterValueResponse" ValueId="00000000-0000-0000-0000-000000000000" IsIterator="false" Type="String" StringKeyValue="ee_comps" StringValue="ee_comps" NumericValue="-79228162514264337593543950335" DateValue="0001-01-01T00:00:00" /&gt;&lt;/Argument&gt;&lt;Argument Key="WIDGET"&gt;&lt;Argument xsi:type="ParameterValueResponse" ValueId="00000000-0000-0000-0000-000000000000" IsIterator="false" Type="String" StringKeyValue="2" StringValue="2" NumericValue="-79228162514264337593543950335" DateValue="0001-01-01T00:00:00" /&gt;&lt;/Argument&gt;&lt;Argument Key="ITEM2"&gt;&lt;Argument xsi:type="ParameterValueResponse" ValueId="00000000-0000-0000-0000-000000000000" IsIterator="false" Type="String" StringKeyValue="QS02" StringValue="QS02" NumericValue="-79228162514264337593543950335" DateValue="0001-01-01T00:00:00" /&gt;&lt;/Argument&gt;&lt;Argument Key="COMPARATORS_INTERNAL"&gt;&lt;Argument xsi:type="ParameterValueCollection" ValueId="00000000-0000-0000-0000-000000000000" IsIterator="false"&gt;&lt;Values&gt;&lt;ParameterValue xsi:type="ParameterValueResponse" ValueId="00000000-0000-0000-0000-000000000000" IsIterator="false" Type="String" StringKeyValue="101" StringValue="101" NumericValue="-79228162514264337593543950335" DateValue="0001-01-01T00:00:00" /&gt;&lt;ParameterValue xsi:type="ParameterValueResponse" ValueId="00000000-0000-0000-0000-000000000000" IsIterator="false" Type="String" StringKeyValue="001" StringValue="001" NumericValue="-79228162514264337593543950335" DateValue="0001-01-01T00:00:00" /&gt;&lt;/Values&gt;&lt;/Argument&gt;&lt;/Argument&gt;&lt;Argument Key="INTERNAL_BENCHMARK_DATA"&gt;&lt;Argument xsi:type="ParameterValueResponse" ValueId="00000000-0000-0000-0000-000000000000" IsIterator="false" Type="String" StringKeyValue="1" StringValue="1" NumericValue="-79228162514264337593543950335" DateValue="0001-01-01T00:00:00" /&gt;&lt;/Argument&gt;&lt;Argument Key="ITEM_WITH_ENPS"&gt;&lt;Argument xsi:type="ParameterValueResponse" ValueId="00000000-0000-0000-0000-000000000000" IsIterator="false" Type="String" StringKeyValue="QS01" StringValue="QS01" NumericValue="-79228162514264337593543950335" DateValue="0001-01-01T00:00:00" /&gt;&lt;/Argument&gt;&lt;Argument Key="COMPARATORS_EXTERNAL"&gt;&lt;Argument xsi:type="ParameterValueCollection" ValueId="00000000-0000-0000-0000-000000000000" IsIterator="false"&gt;&lt;Values&gt;&lt;ParameterValue xsi:type="ParameterValueResponse" ValueId="00000000-0000-0000-0000-000000000000" IsIterator="false" Type="String" StringKeyValue="norm1" StringValue="norm1" NumericValue="-79228162514264337593543950335" DateValue="0001-01-01T00:00:00" /&gt;&lt;ParameterValue xsi:type="ParameterValueResponse" ValueId="00000000-0000-0000-0000-000000000000" IsIterator="false" Type="String" StringKeyValue="norm2" StringValue="norm2" NumericValue="-79228162514264337593543950335" DateValue="0001-01-01T00:00:00" /&gt;&lt;/Values&gt;&lt;/Argument&gt;&lt;/Argument&gt;&lt;Argument Key="DEMOGR_PAGED"&gt;&lt;Argument xsi:type="ParameterValueResponse" ValueId="00000000-0000-0000-0000-000000000000" IsIterator="false" Type="String" StringKeyValue="Orgcode" StringValue="Orgcode" NumericValue="-79228162514264337593543950335" DateValue="0001-01-01T00:00:00" /&gt;&lt;/Argument&gt;&lt;Argument Key="INIT"&gt;&lt;Argument xsi:type="ParameterValueResponse" ValueId="00000000-0000-0000-0000-000000000000" IsIterator="false" Type="String" StringKeyValue="1" StringValue="1" NumericValue="-79228162514264337593543950335" DateValue="0001-01-01T00:00:00" /&gt;&lt;/Argument&gt;&lt;Argument Key="REPORT_BASE_TOP"&gt;&lt;Argument xsi:type="ParameterValueResponse" ValueId="00000000-0000-0000-0000-000000000000" IsIterator="false" Type="String" StringKeyValue="3732" StringValue="3732" NumericValue="-79228162514264337593543950335" DateValue="0001-01-01T00:00:00" /&gt;&lt;/Argument&gt;&lt;Argument Key="RUNONCE"&gt;&lt;Argument xsi:type="ParameterValueResponse" ValueId="00000000-0000-0000-0000-000000000000" IsIterator="false" Type="String" StringKeyValue="1" StringValue="1" NumericValue="-79228162514264337593543950335" DateValue="0001-01-01T00:00:00" /&gt;&lt;/Argument&gt;&lt;Argument Key="DATA"&gt;&lt;Argument xsi:type="ParameterValueResponse" ValueId="00000000-0000-0000-0000-000000000000" IsIterator="false" Type="String" StringKeyValue="fav" StringValue="fav" NumericValue="-79228162514264337593543950335" DateValue="0001-01-01T00:00:00" /&gt;&lt;/Argument&gt;&lt;Argument Key="DEMOGR"&gt;&lt;Argument xsi:type="ParameterValueResponse" ValueId="00000000-0000-0000-0000-000000000000" IsIterator="false" Type="String" StringKeyValue="Orgcode" StringValue="Orgcode" NumericValue="-79228162514264337593543950335" DateValue="0001-01-01T00:00:00" /&gt;&lt;/Argument&gt;&lt;Argument Key="ROLE"&gt;&lt;Argument xsi:type="ParameterValueResponse" ValueId="00000000-0000-0000-0000-000000000000" IsIterator="false" Type="String" StringKeyValue="HGU" StringValue="Hay Group User" NumericValue="-79228162514264337593543950335" DateValue="0001-01-01T00:00:00" /&gt;&lt;/Argument&gt;&lt;/Arguments&gt;&lt;/Arguments&gt;&lt;D&gt;&lt;Filters /&gt;&lt;/D&gt;&lt;P&gt;&lt;CurrentHierarchyNodes Id="3732" IsLeaf="false" HasChildren="true"&gt;&lt;Level TableName="Markel 2017" /&gt;&lt;/CurrentHierarchyNodes&gt;&lt;NodeType&gt;HierarchyNode&lt;/NodeType&gt;&lt;FormId&gt;Orgcode&lt;/FormId&gt;&lt;/P&gt;&lt;O&gt;&lt;CurrentHierarchyNodes Id="3732" IsLeaf="false" HasChildren="true"&gt;&lt;Level TableName="Markel 2017" /&gt;&lt;/CurrentHierarchyNodes&gt;&lt;NodeType&gt;HierarchyNode&lt;/NodeType&gt;&lt;FormId&gt;Orgcode&lt;/FormId&gt;&lt;/O&gt;&lt;ActiveExtendedFilterIds xsi:nil="true" /&gt;&lt;ActiveExtendedFilters xsi:nil="true" /&gt;&lt;pageContext&gt;AAEAAAD/////AQAAAAAAAAAMAgAAAGJGaXJtZ2xvYmFsLkNvbmZpcm1pdC5SZXBvcnRpbmcsIFZlcnNpb249MTguMC4wLjAsIEN1bHR1cmU9bmV1dHJhbCwgUHVibGljS2V5VG9rZW49ODEzNDQ1MGU1YTA1YzBjMQUBAAAAX0Zpcm1nbG9iYWwuQ29uZmlybWl0LlJlcG9ydGluZy5EeW5hbWljVmlld01vZGUuRHluYW1pY1JlcG9ydFN0YXRlK1NlcmlhbGl6YWJsZVNjcmlwdFBhZ2VDb250ZXh0AgAAABFfdmFsaWRhdGlvbkVycm9ycwZfaXRlbXMGA8sBU3lzdGVtLlR1cGxlYDJbW1N5c3RlbS5PYmplY3QsIG1zY29ybGliLCBWZXJzaW9uPTQuMC4wLjAsIEN1bHR1cmU9bmV1dHJhbCwgUHVibGljS2V5VG9rZW49Yjc3YTVjNTYxOTM0ZTA4OV0sW1N5c3RlbS5PYmplY3QsIG1zY29ybGliLCBWZXJzaW9uPTQuMC4wLjAsIEN1bHR1cmU9bmV1dHJhbCwgUHVibGljS2V5VG9rZW49Yjc3YTVjNTYxOTM0ZTA4OV1dW10CAAAACQMAAAAJBAAAABEDAAAAAAAAAAcEAAAAAAEAAAADAAAAA8kBU3lzdGVtLlR1cGxlYDJbW1N5c3RlbS5PYmplY3QsIG1zY29ybGliLCBWZXJzaW9uPTQuMC4wLjAsIEN1bHR1cmU9bmV1dHJhbCwgUHVibGljS2V5VG9rZW49Yjc3YTVjNTYxOTM0ZTA4OV0sW1N5c3RlbS5PYmplY3QsIG1zY29ybGliLCBWZXJzaW9uPTQuMC4wLjAsIEN1bHR1cmU9bmV1dHJhbCwgUHVibGljS2V5VG9rZW49Yjc3YTVjNTYxOTM0ZTA4OV1dCQUAAAAJBgAAAAkHAAAABAUAAADJAVN5c3RlbS5UdXBsZWAyW1tTeXN0ZW0uT2JqZWN0LCBtc2NvcmxpYiwgVmVyc2lvbj00LjAuMC4wLCBDdWx0dXJlPW5ldXRyYWwsIFB1YmxpY0tleVRva2VuPWI3N2E1YzU2MTkzNGUwODldLFtTeXN0ZW0uT2JqZWN0LCBtc2NvcmxpYiwgVmVyc2lvbj00LjAuMC4wLCBDdWx0dXJlPW5ldXRyYWwsIFB1YmxpY0tleVRva2VuPWI3N2E1YzU2MTkzNGUwODldXQIAAAAHbV9JdGVtMQdtX0l0ZW0yAgIGCAAAAA5mbGFnX3Nob3dfaGVscAYJAAAAATEBBgAAAAUAAAAGCgAAAAppbm5lcl9wYXRoBgsAAAAKRUVPdmVydmlldwEHAAAABQAAAAYMAAAABHBhdGgGDQAAAExZb3UgYXJlIGhlcmU6IEVuZ2FnZW1lbnQgYW5kIEVuYWJsZW1lbnQgPiBFbmdhZ2VtZW50IGFuZCBFbmFibGVtZW50IE92ZXJ2aWV3Cw==&lt;/pageContext&gt;&lt;EnduserFilterTitle /&gt;&lt;/DynamicReportState&gt;</SerializedDynamicReportState>
  <OverrideDynamicReportState>false</OverrideDynamicReportState>
  <ChartId>4682e92a-762b-401e-ae89-103506985da8</ChartId>
</ShapeData>
</file>

<file path=customXml/item23.xml><?xml version="1.0" encoding="utf-8"?>
<ShapeData xmlns="http://firmglobal.com/Confirmit/reporting/powerpoint/09-09-2009" xmlns:i="http://www.w3.org/2001/XMLSchema-instance" i:type="TableData">
  <PowerPointShapeId>1f251fe9-b2c4-447c-a7a5-b8ff1b4051fb</PowerPointShapeId>
  <ReportId>d7462fef-0266-4b85-9d5c-7818c36d4155</ReportId>
  <OriginMode>View</OriginMode>
  <Name>_Markel_2017_Associate_Engagement_Survey_NVG_v173__Effectiveness_Profile__t0</Name>
  <PageId>40df0417-f1cb-4c12-b624-4f3d45dffe3b</PageId>
  <IsUpdatable>true</IsUpdatable>
  <UpdatingMode>PreserveFormatting</UpdatingMode>
  <Origin>Page</Origin>
  <SerializedDynamicReportState>&lt;?xml version="1.0" encoding="utf-16"?&gt;&lt;DynamicReportState xmlns:xsi="http://www.w3.org/2001/XMLSchema-instance" xmlns:xsd="http://www.w3.org/2001/XMLSchema" B="p3085273020"&gt;&lt;Arguments&gt;&lt;Arguments&gt;&lt;Argument Key="ITEM"&gt;&lt;Argument xsi:type="ParameterValueResponse" ValueId="00000000-0000-0000-0000-000000000000" IsIterator="false" Type="String" StringKeyValue="QS01" StringValue="QS01" NumericValue="-79228162514264337593543950335" DateValue="0001-01-01T00:00:00" /&gt;&lt;/Argument&gt;&lt;Argument Key="THEME"&gt;&lt;Argument xsi:type="ParameterValueResponse" ValueId="00000000-0000-0000-0000-000000000000" IsIterator="false" Type="String" StringKeyValue="0" StringValue="0" NumericValue="-79228162514264337593543950335" DateValue="0001-01-01T00:00:00" /&gt;&lt;/Argument&gt;&lt;Argument Key="LAST_VISITED_PAGE"&gt;&lt;Argument xsi:type="ParameterValueResponse" ValueId="00000000-0000-0000-0000-000000000000" IsIterator="false" Type="String" StringKeyValue="eef_main" StringValue="eef_main" NumericValue="-79228162514264337593543950335" DateValue="0001-01-01T00:00:00" /&gt;&lt;/Argument&gt;&lt;Argument Key="WIDGET"&gt;&lt;Argument xsi:type="ParameterValueResponse" ValueId="00000000-0000-0000-0000-000000000000" IsIterator="false" Type="String" StringKeyValue="2" StringValue="2" NumericValue="-79228162514264337593543950335" DateValue="0001-01-01T00:00:00" /&gt;&lt;/Argument&gt;&lt;Argument Key="ITEM2"&gt;&lt;Argument xsi:type="ParameterValueResponse" ValueId="00000000-0000-0000-0000-000000000000" IsIterator="false" Type="String" StringKeyValue="QS02" StringValue="QS02" NumericValue="-79228162514264337593543950335" DateValue="0001-01-01T00:00:00" /&gt;&lt;/Argument&gt;&lt;Argument Key="COMPARATORS_INTERNAL"&gt;&lt;Argument xsi:type="ParameterValueCollection" ValueId="00000000-0000-0000-0000-000000000000" IsIterator="false"&gt;&lt;Values&gt;&lt;ParameterValue xsi:type="ParameterValueResponse" ValueId="00000000-0000-0000-0000-000000000000" IsIterator="false" Type="String" StringKeyValue="101" StringValue="101" NumericValue="-79228162514264337593543950335" DateValue="0001-01-01T00:00:00" /&gt;&lt;ParameterValue xsi:type="ParameterValueResponse" ValueId="00000000-0000-0000-0000-000000000000" IsIterator="false" Type="String" StringKeyValue="001" StringValue="001" NumericValue="-79228162514264337593543950335" DateValue="0001-01-01T00:00:00" /&gt;&lt;/Values&gt;&lt;/Argument&gt;&lt;/Argument&gt;&lt;Argument Key="INTERNAL_BENCHMARK_DATA"&gt;&lt;Argument xsi:type="ParameterValueResponse" ValueId="00000000-0000-0000-0000-000000000000" IsIterator="false" Type="String" StringKeyValue="1" StringValue="1" NumericValue="-79228162514264337593543950335" DateValue="0001-01-01T00:00:00" /&gt;&lt;/Argument&gt;&lt;Argument Key="ITEM_WITH_ENPS"&gt;&lt;Argument xsi:type="ParameterValueResponse" ValueId="00000000-0000-0000-0000-000000000000" IsIterator="false" Type="String" StringKeyValue="QS01" StringValue="QS01" NumericValue="-79228162514264337593543950335" DateValue="0001-01-01T00:00:00" /&gt;&lt;/Argument&gt;&lt;Argument Key="COMPARATORS_EXTERNAL"&gt;&lt;Argument xsi:type="ParameterValueCollection" ValueId="00000000-0000-0000-0000-000000000000" IsIterator="false"&gt;&lt;Values&gt;&lt;ParameterValue xsi:type="ParameterValueResponse" ValueId="00000000-0000-0000-0000-000000000000" IsIterator="false" Type="String" StringKeyValue="norm1" StringValue="norm1" NumericValue="-79228162514264337593543950335" DateValue="0001-01-01T00:00:00" /&gt;&lt;ParameterValue xsi:type="ParameterValueResponse" ValueId="00000000-0000-0000-0000-000000000000" IsIterator="false" Type="String" StringKeyValue="norm2" StringValue="norm2" NumericValue="-79228162514264337593543950335" DateValue="0001-01-01T00:00:00" /&gt;&lt;/Values&gt;&lt;/Argument&gt;&lt;/Argument&gt;&lt;Argument Key="DEMOGR_PAGED"&gt;&lt;Argument xsi:type="ParameterValueResponse" ValueId="00000000-0000-0000-0000-000000000000" IsIterator="false" Type="String" StringKeyValue="Orgcode" StringValue="Orgcode" NumericValue="-79228162514264337593543950335" DateValue="0001-01-01T00:00:00" /&gt;&lt;/Argument&gt;&lt;Argument Key="INIT"&gt;&lt;Argument xsi:type="ParameterValueResponse" ValueId="00000000-0000-0000-0000-000000000000" IsIterator="false" Type="String" StringKeyValue="1" StringValue="1" NumericValue="-79228162514264337593543950335" DateValue="0001-01-01T00:00:00" /&gt;&lt;/Argument&gt;&lt;Argument Key="REPORT_BASE_TOP"&gt;&lt;Argument xsi:type="ParameterValueResponse" ValueId="00000000-0000-0000-0000-000000000000" IsIterator="false" Type="String" StringKeyValue="3732" StringValue="3732" NumericValue="-79228162514264337593543950335" DateValue="0001-01-01T00:00:00" /&gt;&lt;/Argument&gt;&lt;Argument Key="RUNONCE"&gt;&lt;Argument xsi:type="ParameterValueResponse" ValueId="00000000-0000-0000-0000-000000000000" IsIterator="false" Type="String" StringKeyValue="1" StringValue="1" NumericValue="-79228162514264337593543950335" DateValue="0001-01-01T00:00:00" /&gt;&lt;/Argument&gt;&lt;Argument Key="DATA"&gt;&lt;Argument xsi:type="ParameterValueResponse" ValueId="00000000-0000-0000-0000-000000000000" IsIterator="false" Type="String" StringKeyValue="fav" StringValue="fav" NumericValue="-79228162514264337593543950335" DateValue="0001-01-01T00:00:00" /&gt;&lt;/Argument&gt;&lt;Argument Key="DEMOGR"&gt;&lt;Argument xsi:type="ParameterValueResponse" ValueId="00000000-0000-0000-0000-000000000000" IsIterator="false" Type="String" StringKeyValue="Orgcode" StringValue="Orgcode" NumericValue="-79228162514264337593543950335" DateValue="0001-01-01T00:00:00" /&gt;&lt;/Argument&gt;&lt;Argument Key="ROLE"&gt;&lt;Argument xsi:type="ParameterValueResponse" ValueId="00000000-0000-0000-0000-000000000000" IsIterator="false" Type="String" StringKeyValue="HGU" StringValue="Hay Group User" NumericValue="-79228162514264337593543950335" DateValue="0001-01-01T00:00:00" /&gt;&lt;/Argument&gt;&lt;/Arguments&gt;&lt;/Arguments&gt;&lt;D&gt;&lt;Filters /&gt;&lt;/D&gt;&lt;P&gt;&lt;CurrentHierarchyNodes Id="3732" IsLeaf="false" HasChildren="true"&gt;&lt;Level TableName="Markel 2017" /&gt;&lt;/CurrentHierarchyNodes&gt;&lt;NodeType&gt;HierarchyNode&lt;/NodeType&gt;&lt;FormId&gt;Orgcode&lt;/FormId&gt;&lt;/P&gt;&lt;O&gt;&lt;CurrentHierarchyNodes Id="3732" IsLeaf="false" HasChildren="true"&gt;&lt;Level TableName="Markel 2017" /&gt;&lt;/CurrentHierarchyNodes&gt;&lt;NodeType&gt;HierarchyNode&lt;/NodeType&gt;&lt;FormId&gt;Orgcode&lt;/FormId&gt;&lt;/O&gt;&lt;ActiveExtendedFilterIds xsi:nil="true" /&gt;&lt;ActiveExtendedFilters xsi:nil="true" /&gt;&lt;pageContext&gt;AAEAAAD/////AQAAAAAAAAAMAgAAAGJGaXJtZ2xvYmFsLkNvbmZpcm1pdC5SZXBvcnRpbmcsIFZlcnNpb249MTguMC4wLjAsIEN1bHR1cmU9bmV1dHJhbCwgUHVibGljS2V5VG9rZW49ODEzNDQ1MGU1YTA1YzBjMQUBAAAAX0Zpcm1nbG9iYWwuQ29uZmlybWl0LlJlcG9ydGluZy5EeW5hbWljVmlld01vZGUuRHluYW1pY1JlcG9ydFN0YXRlK1NlcmlhbGl6YWJsZVNjcmlwdFBhZ2VDb250ZXh0AgAAABFfdmFsaWRhdGlvbkVycm9ycwZfaXRlbXMGA8sBU3lzdGVtLlR1cGxlYDJbW1N5c3RlbS5PYmplY3QsIG1zY29ybGliLCBWZXJzaW9uPTQuMC4wLjAsIEN1bHR1cmU9bmV1dHJhbCwgUHVibGljS2V5VG9rZW49Yjc3YTVjNTYxOTM0ZTA4OV0sW1N5c3RlbS5PYmplY3QsIG1zY29ybGliLCBWZXJzaW9uPTQuMC4wLjAsIEN1bHR1cmU9bmV1dHJhbCwgUHVibGljS2V5VG9rZW49Yjc3YTVjNTYxOTM0ZTA4OV1dW10CAAAACQMAAAAJBAAAABEDAAAAAAAAAAcEAAAAAAEAAAADAAAAA8kBU3lzdGVtLlR1cGxlYDJbW1N5c3RlbS5PYmplY3QsIG1zY29ybGliLCBWZXJzaW9uPTQuMC4wLjAsIEN1bHR1cmU9bmV1dHJhbCwgUHVibGljS2V5VG9rZW49Yjc3YTVjNTYxOTM0ZTA4OV0sW1N5c3RlbS5PYmplY3QsIG1zY29ybGliLCBWZXJzaW9uPTQuMC4wLjAsIEN1bHR1cmU9bmV1dHJhbCwgUHVibGljS2V5VG9rZW49Yjc3YTVjNTYxOTM0ZTA4OV1dCQUAAAAJBgAAAAkHAAAABAUAAADJAVN5c3RlbS5UdXBsZWAyW1tTeXN0ZW0uT2JqZWN0LCBtc2NvcmxpYiwgVmVyc2lvbj00LjAuMC4wLCBDdWx0dXJlPW5ldXRyYWwsIFB1YmxpY0tleVRva2VuPWI3N2E1YzU2MTkzNGUwODldLFtTeXN0ZW0uT2JqZWN0LCBtc2NvcmxpYiwgVmVyc2lvbj00LjAuMC4wLCBDdWx0dXJlPW5ldXRyYWwsIFB1YmxpY0tleVRva2VuPWI3N2E1YzU2MTkzNGUwODldXQIAAAAHbV9JdGVtMQdtX0l0ZW0yAgIGCAAAAA5mbGFnX3Nob3dfaGVscAYJAAAAATEBBgAAAAUAAAAGCgAAAAppbm5lcl9wYXRoBgsAAAAIRVByb2ZpbGUBBwAAAAUAAAAGDAAAAARwYXRoBg0AAAA/WW91IGFyZSBoZXJlOiBFbmdhZ2VtZW50IGFuZCBFbmFibGVtZW50ID4gRWZmZWN0aXZlbmVzcyBQcm9maWxlCw==&lt;/pageContext&gt;&lt;EnduserFilterTitle /&gt;&lt;/DynamicReportState&gt;</SerializedDynamicReportState>
  <OverrideDynamicReportState>false</OverrideDynamicReportState>
  <TableId>a4e093c5-cfc1-4811-8ed7-1d65e46dd9dd</TableId>
</ShapeData>
</file>

<file path=customXml/item24.xml><?xml version="1.0" encoding="utf-8"?>
<SlideLayoutData xmlns:i="http://www.w3.org/2001/XMLSchema-instance" xmlns="http://firmglobal.com/Confirmit/reporting/powerpoint/09-09-2009">
  <SerializedThumbnailImagePng>iVBORw0KGgoAAAANSUhEUgAAAeAAAAFoCAYAAACPNyggAAAAAXNSR0IArs4c6QAAAARnQU1BAACxjwv8YQUAAAAJcEhZcwAADsMAAA7DAcdvqGQAAFShSURBVHhe7b0LsCVHfebZAwYEkmDQSJYBg4WMX4NlbEYYuIAlxMNa45A3CHtiQWZHEWzc2NmJiVl7YfCu16PwDCwzHiwueqEnPUKAAREhM/a0xeBGNKuwtQpQS916dOu0W92opZa6dVHr9uP2k9z88lH1z6ys13ncOnXO9yl+6lOVVZmVdW7ld/6ZWVXrFEVRFEVRay4aMEVRFEV1IBowRVEURXUgGjBFURRFdSAaMEVRFEV1IBowRVEURXUgGjBFURRFdSAaMEVRFEV1IBowRVEURXUgGjBFURRFdSAaMEVRFEV1IBowRVEURXUgGjBFURRFdSAaMEVRFEV1IBowRVEURXWgdT91/VZ11nVb1D+5lhBCZpezNS//3APq9Tc9rN5/x0Bd8rXZ572ai7/6mDpbt/H/+JoHzTlInZvx8KB6yTV71B/d8GmlvnCWOnbrG3rFqS+9Ru379CXqv7/9dvWdd9+ouWFi3H3xjWrT+29S6866Zos68+qtGvxLCCGzyUuXHlRnXbtVXaxN6aKvDtS75oRLvr5D/fqXtpv6n/G59LkZDw+qdZ97Un3s+k8pdesZ6vgtr+sV6vZz1P7/8C71rQu/qL7zTm2U7/z8xLhb53/3JTeodfjlYk7e5x4khJCZ5AzNSz/7gHqrNqJ3awN+5188pt41R7zv6wP187c8ol581QPJ8zMeHlDrlvaoj133SaVuOUMdu/l1veLHXzxH7dMGfNeFt6mN2iQ3vvP6iQET/u57bqQBE0Jmn5do4/mFWx9R79VGlDKoWec3NO/RdT/3+q3qtImZMA24KTRgQshccJqOfM+5bqu6ZE7N13Px1x5TC1/Zrk7/7IPqjKX0uRoNGnBTaMCEkJnHdz1jDHQeu55j0AOAngD0CKTO12jQgJtCAyaEzDwwmvNvfnhuu55j0BX9bh0JY/Itfpikztnw0ICbQgMmhMw0iH5ftvSAevuXt6uLMSM4MqN5BV3x//QLk5iQRQNuCg2YEDLTIPo976aHzeSjlBGNGxtd4rYfew/uu7XpY11qWw+2x/EB3K+b2mbc/IYuB2UhCn7ZWMeCacBNoQETQmYWRL+na3Mx0a82uZQRjQOMKV+kzQwGCrN98xe3qV/U0eUvaf6Z/ozIG+XLsWd8xrr3aLD96258SP3MTQ+ZcWqsk/lPChzvG9c/ol4y1m5oGnBTaMCEkJkFt9r89A0PtY5+6yJWjzdejC3jMyY2vVJHlJhxLcE6mCy2xX4wZOzzVv3D4FWf32q2QaQOTvvsg+qffuFR9b47dpgoNS5znCB/1PUVV9sfKqlz2B4acFNowISQmQXGhggUXbwpAyrjnV9x3cgab5pBugbGBWPHZ0zwerkuDwaK8WaUjWXc5vPiqzabSPyX/8ujJk8Y79u08SLiPV1vK+/HxT4wQkSk6DbHRCmYNcqIj2FcoA5v0MePY/fHMRo04KasiQGf9uF/r9atW5fxorf+DtOmIO2Fb7gwS3vZv76VaTOadvqVfxOkveCsV89FGozwlX96V5B22jmvyYznLVffnUyDSZ7/n75dSMN6mPFbrwn3Q3kwLxhn6lh+7pZHjIn+xvXfDdL+kU6DMRvTdfu94DW/kNXrRX/+gPrJ67aYMut+QGAb/FjAmG5bs8Y+iMRxvnA8vvzhoQE3ZaIG/OJL/9fkekIImTQwxTfc0n7yFYzs5299RP3EZzabPGCQP6OjVXQhv0NHxuCf3b7NPE3qxdokEcViG1/uy1x38qs//5DZ9n/4xg59DDvUBToC/se6jUUaImO5jwcm7D8jHduibYap+nqg29hH59Z0B6acX73tURPtpyL2OjAW/U8wGUsfuzye4aABN2WiBiz/mAghZC1B9/Ov3ta++xmmhrFc3zVsuoT1Z9wv+/KrtTFq8NksR2ViHWYVwwjfd8dAvf+OHerX9DGcoyNZ5IEoM2W8nrjNxLb+Pl0YLOoCM8YPgF/Ux4jxbbTdGMN9of7B8Pob9Q+OlvUFqPN5+kcGzpksfzhowE2hARNCZg6YJowSkWHbiDA24DhfEK8HiB4x2Qpjw5fqqBd5wSC9eaf2AXWPg4QJo0zkj3YarxN8qTZyny/WIx3m+bM3P2yOP65THdjnTTpCpwHPnQHvVneZVxKvqqu/nEqv56IvbxfL29XVy8jvgPpXYps2260dvu5Og92JbUKmrw6ETB8wJnQRt41+QZUBV4EyEZn+pjbfN+lo9UxtijDJ1LYA2wOMu8L46qJjgG3Q5Z1KG8WA8SPl7V+xbUvZD4zm0ICb0v0Y8F0HjPcYNTCggC8/rXYU9kuYUtPt1ph/NUD5uXbcJ801YkrrQMg0AuPD5Kdho8G2BuwNHy/4R/ez6W7W68q2hVm+5vNbzbaYcY3uZXQjI63OhMsYxYABfqygq3z0cWAacFMmasBNsCZ0QN3l/m1lJElTSjCV5tWyfBowIY2BGf3Kf3l0zQwY5b32xofMhCvc0oMZzLGRwlxhzD95nTZeHSljUhVMD9Hne+/Yod72pe2m13BYEx7VgLEfJpshn1T+zaEBN6VjA3ZdsMtPq4tcJHzXXantSpgFA0bdk+kRNGBCGmGffvWA+vXbh3v287AG/God0WLS1YXaXLEvIkkci494YbzmR4E2XmwH88XxoTxMrMK/fthuGBMehwFjYldVt3kzaMBN6bQL+qL7VuEerutVmHFi2wKy69rJmndkSk23E7TqGk4Q71/4gZA4psp6N6qD/2xVdsyj1M33VuB8hfmU/QCIxriNysb6w23NcVX8wBr1OyKzC8Ywh52ABYYxYGv6D6qFL283s59htDBQrMO9vG+6zUa8GB+G8SL9VddvNWm/vD6P1GHA7/zKdvUKvW9bEx6HAWPWOCPguZiEVTRA26g2nIw1EQNOGYZTox8GFfvLcsZuwKtqhzBfr9CURq1bbsB2uCBW9L2l6ihkj9/hjTbSjsGBhAGPXg8y22CiEm4FuggPv0gYTR3DGDCAceGxknjSFUwY9+tiYpM3XhzPBdpsz752q4kyYbDgRX++2XRbYz+0mYiQ0R2N2dHIs6kJj2rA+GGA6B29B6M9kIMG3JTuDDgV3bhGu3E007RbtuF2PqqKyy9bH5NFZYER+HK0UuU3NY3KOmiJfHzPgtx21LqBrH5a0kCz9Vl5/riKP6bKt5XrNNLAx1wPMtvAgM+9brgZ0GBYAwYwVtx69FZtoOhehvkiEn+jNl78KPDGG++HB3rAPGHC/hjwuEp/z3ETEx7VgHG8KBN51d0aVQ0NuCmdGbA3iSASyqIbGZVWMFYDdmUH20TbVppl1bGn0prkKaisQ2x0rrws71HrZvEmF35nID6XFXhj9cfi65Uov/hDYjz1ILMNDAvjsV0YMED5GP89W7epGPfFOhgvfhjE20owcSswYf0vxoYxO7pJt/CoBoyIHT8WYPqj3YpEA25KR2PA5WZV3sgnGKcB+20qVWEwyTJybL2kUbY0jKZ1NUQGPGrdHLYO6e2K9YuIu6R9Pap6PeI6j6keZLaBASIKHbcBI18YKdabf/WyGW8W23jQhQvDxT5No0nsg5fjx5EwXqWINJRbFQmPw4DxLx6XSQOeAQMuJW6MU2piTE1Nqcl2TY6pqnFPlpHTqQGPWjdHlQEXezT8j6wS+Xq0MeAx1YPMNt6AhzWilAHj7USYMIX3+/7K+kfNc51/9paHs/LaTJaqAr2GBRPW/y58WRvjNfY1h2Vl0YDHw8wbsG3I61QRTXnGacA1BlpLzf6dGvCodXNUGXBYP39cTrKO3kT9sbQx4DHVg8w244iA8TIGRLnID8YGQ8Z4Lm4f+s077KQqfEaXLcZ2R394hQUGXBYJ499X6DY6jswRYaPOL/jzzeYVhjTg0ZjxLujy7mdPeHtSehtDU1NqtF39cVVTtX8qbQ0NeOS6WfwPp+LwQJR/hVEWxnX9tonzUDoGPGI9yGwDM8KbiEYx4F/Uke5P/PkD5gUHeDgFzBYG/Jbbt6nztcnBkLEtXpqPiUso82UjmZZFzpuJTRj1WfjKdnWWbquRhh8GPvo+57qt5kcHXvwwzK1XAPvhqVyjv5yfBtyUtZ+EVRXxeHyjXNfQJhvvCgOu2S6LzGMz8FFbwiQk6f19OVop86zJM6NpXQ2xAY9eN5DlkYrkodhUo+PK99fKzkXJ+fHHBYn146gHmW1GnQXtwWMiYYAw2PfqqPeNX7AvK4D5/YSONjHByr+U/+dvsV3WKHvY7mjsZyJgYX4oC7covc+ZMF4bCKP8tS8+au4lxjG+Q5syZjDDqPFv2/cBe3CbFMabUS5nQc+kAfvGtr572Te01ZOxfERkZU09ZUrDbReqQZd45f6xSbryGxtG0zqIbYO8R62b/07S9xyHx+CPq0Ly2DLDLlHww6VNPVLngcw6MEG0Z8PeBwywHwwc5op/cVvRSz/rHvLhyoE5/rpej+j4vV/foT9vM2nDRsLIGz8cXvG5LYGRvwgmLN5r7I8NwHCHjXhjkNdbbt+uj4P3Ac+mASejuBIaRjRZNyVkGuq0KTXdLmkeLRvwINKDAgPxuHJa5N28DmXGM1rdvAFfrX8lB/lU1U/KlOUNtOSYM+l09/dS7C1pWg8a8DwCI0M3KiJBP645CpgEhUgYhhuXA2P8NR2FwgTRHY0HWWDseBgDg3EjqsaL/1+u22LfvYy8YMKY+DVqVF8Fut7RhY0oP3V8zaEBN6WDMWDSV3IDTqePHfcjrHK4gpAIGNYZOorzD8NImU0bEHm+/qaHzZgw8vYRLswRJon7d/FmI5gwXob/MzfCrDebSDI+Ngn2h4lLs0Y39k9dv9Ucu3wIB8wfE6x8FDwJYMCY5e0nnw0PDbgpEzVgMltMxIBLxovziHgNDZ/MDDAyPNd42BnBEhgrxkZxGxAM8ezrtphnNcvybHf0NvW+r9vJWni9IAwYBiu3k8BYYarYxs+iRq8hnoqF9ZgQhW3wqEqMyaK7exw/KMrAucIPDUbANGAyhUwmAk50J0slu7cJqQZRHCZGjcOAwcXahNGlDSNGl/NLo+gWY7aIHn3UjXHhuhcbwHRf83k7c9lH0zBgY7r6+H/ulofVRbrMN+p8Ue67v5Y+tnGB7m2MQeM4UsfbHBpwU9gFTRozyS5om3eoRk9DIyQBTASPoxyXAQOMJ8NYX3+zfd8vypER7ss+ayPh191ob4FCdzQe3oEZ034bs50wbxg0XuT/ti8/Zh5d6Q3Y39uLGc6Iqsc10aoM5D+ex1ACGnBT1nYSFiGErAHo/s0mYkVmMwqIbtEVDJNClP1K3WbCMH25GM/F+O9bvmRfP4jyz9eGDaM9XRs07uGFQfvIGPsiH5ivfyE/TBzd0K+8Zosx/XEefxn4wTCeCViABtwUGjAhZCbBODBmFI975jBMGPcGY8bzr2GsVxurnEiFCBdjwOg+xr257//GDvVL7h5idDu/4eZHzL29fra0N2FEwjDb197wkHrV9e6NSmM+9jLQU2B+KOjjkOdwOGjATaEBE0JmEjMOfOvDpis4ZTqjgDHhS7WxYtISIlbfbWwMVUfeiL6xjCdm4TYmGNw519lHVsKI8RL+X9JpiJbl8WKsF+8SxvaTnHAVgx8piMLH80hNGnBTJmrAL3zDhcaEwQvOenW2/vQr/yZbz7TJpgGZBpg2H2n4O5Bp+DuZ17S3XH13ZjannfOasaS97Zq7TYQNQ/1HUXkv+3d/k40Jv/jscD8cJ8wWT7N6UZSGPNeiy1mCHxNv//Jj5seDjOSHhwbclIkaMCGEdAkmMuHpTu+eUDSJLuK3fGm7fSzk7fYBGqeL8mHAiIIRLfsXPCBa9hOxLvqLgbpAR8OY8YxJUHh6V6qcSYKxahwjjs0f92jQgJtCAyaEzCwwFTwYw7/QYBKY7ug77DgvJk/5SVl+ohZe4IDyL3S3L+FHAaJmdFFjfxggupwnPdM5BSZ5XaTLxoSvcbxMwkIDbgoNmBAysyAaRbfqO90LC1ImNA4whoooGLcnwXQBzNiMAes0zIbGWDRenoDxYTzIA/cJT/re3jowPo3jHl/0C2jATaEBE0JmGpgLZh1P8jGOACaMyVWvvfEhMzkLY7wwOD+mCxPGNlgG+Ix1cT5rhT2Gx8zksNEfviGhATeFBkwImWnQFYzu3ndow5l0Ny+iXRg9gMGmtjEG3EF3cwyOES94GG/0C2jATaEBE0JmHpgMHk05ybHgvoEu8fFHv4AG3BQaMCFk5kEEjEh4AWPBJZHpPIHoF93l43nwRgwNuCk0YELIXACzedXnH5r4WPC0g1nb7/oL+4rP0Z/7nIIG3BQaMCFkbsB9uYj85tmE0Q2Px12Of+zXQwNuCg2YEDI3IOLzXdFd3wLUBTDfN67HIzAnZb6ABtyUzIDPugYGvNWaMCGEzCinffZBde716IrGa/50JDwnvFub78JXBur0z+FpXelzMx4eVOs+96T62PWfUurWM9TxW17XK9Tt56j92oC/deEXtUHeYExyUtyt87/7khvUup+6fqs667otCpEwIYTMKnjpwBlLdlb0b96xw9w6NOtgxjNAO48HgeAcpM7NeHhQveSaPeqPbvi0Ul84Sx279Q294tSXXqP2ffoS9d/ffrv6zrtv1GgTnhB3X3yj2vT+m9Q69w50iqIoiqLWUDRgiqIoiupANGCKoiiK6kA0YIqiKIrqQDRgiqIoiupANGCKoiiK6kATN+D169erdevWZVxxxRUupb9pF198sUtR6u6772bajKY9/vjjQdp5553nUpg2y2mQTANSTJutNPwteOHvoCxtEgqPjKIoiqKoNRENmKIoiqI60MQN+Morr3SfUtqgFtctqKWBW5wGDZbUwrpFfWTR57XUqOWOsn8f61y570AtLdjupIW1+EOTx9LVuaQoaiySQ1KT0MQNGA1fqTYsqsXFxbVpGJtqFhrNiZnZBDWpY17r+sjyujqXFEWNRZX+NQZ1aMCITBD96ih4YUkvVQmRshsYX1xy++nVcQNXaPDEfnFDqM3frpdp0fZN88N2ug5Liz5tnVr0iVVpkCkjSpPlmv31DxUTxZUcp1nnlUpLb79BH5P/8TNYWtDnVpeT2C5XVf3jYxRK1THQpI5Z5qH/Zja0OZfu73Mp/zsx5Yq/m+IPxygv9z0uln33pWVLYZtFfRy6rma7qMeo8tyK/E295b5Nyqao+Rauj0mqOwM2jbY1XjSqxUbZy3YhBo2ub4RcA5ftGi0XG+ssxTRqfilIk3lU5GcaYv/DwWw3RJo5DtEo+vIKxxCen/J6Ocn9terPgzgf0b5SdfWPD8OqpI5uMdOEjjlISxxnaZ30/03Xtd/Y7Zv8O5FKlJfOv6qOUqgnDNTthzyycqvPbaFuYttmZVPUfKv3Blw2BoyLPmgcShsA0dAaiUYnbgSD5ahxMstlaUKFBlTuI8qSeVQdR1VaQa6Mqv3NNmX1cgr2qd7eNL7SJEqPLy5H5FtZp1iJ44UmcsxaMq2wXUWdjAHLY4iX42N0qiovWK6uYy6slz8a4uOQknnE+cn9mpZNUfMt3KY4SU3cgNNy0QV+2WeUNABotETUEDQktQ1cXIZodMy2ZetdHmWfjRoeR1WaE6KR/Bh1WtX++lNlvaBgnybnoaT+UoX1FfVPqFBHtz7TJI4ZkmnxdoX9pEnJz1C8jGOUy06Ny2vwPRoVy8G5lL9Xk+cWZZVdN43LpihqkurGgAuNQ7FRyYXGQjaSokGqbeDkfhWSXYMyj8r8Gh5HVZrJQ9Tbp1Xtb/aRywkVyijf3pz3RdEDUSjPq0X9A5XU0S1mmsgxa8m0wnYVdSoY7iQMWJZdpricopGmz22cf7xfk7IpipqkOumCRhdi1mh4VXRDo8ENxquyBilsnGxa3rDI/Uz+chxN/gBoZMAV+VU1tK3TdH0wWahsG63S4/CK9qk8bvNZNM6J8rwa118qTjPL+XeWKdpuXMccpCW2Kz+XseHGy7ExOlWVFy3Xfo9G1mSza6PqvJvl/JgK+VelJcumqPnWDN6GhIYsbAStSho0I9cImYYIs17z7fx4IFhYWtJpMm+xX5Q3GiC/X9gliuNz6+IGLshPrK9qaKvSzGJ+/Hamqo5odD1K9zcqr5eVqINZTm1vt8l+82SNcLyvVMP6R0rWsbDxhI656rswKqmTyVOe23gZ+9Wc+7i8QvmpOsay5Swu+nMYbld9bkX+8u4Bo5Kya75Lipon4fqYpDow4FFV1vBR1CxqTH/vNFaKai0acEE0YGqeNOzfu4/EE1EuRVGN1HsDrn4UJUVRFEVNp2b0NiSKoiiKmm/RgCmKoiiqA7ELmqIoiqISmu23IVEURVHUlKr3k7BowBRFUVQfRQOmKIqiqA7UewPmGDBFURTVR/E2JIqiKIqaQdGAKYqiKKoDsQuaoiiKohLibUgURVEU1YE4C5qiKIqiOhANmKIoiqI6UO8NmGPAFEVRVB/F25AoiqIoagZFA6YoiqKoDsQuaIqiKIpKiLchURRFUVQH4ixoiqIoiupANGCKoiiK6kC9N2COAVMURVF9FG9DoiiKoqgZFA2YoiiKojoQu6ApiqIoKiHehkRRFEVRHYizoCmKoiiqA9GAKYqiKKoD9d6AOQZMURRF9VG8DYmiKIqiZlA0YIqiKIrqQOyCpiiKoqiEeBsSRVEURXUgzoKmKIqiqA5EA6YoiqKoDtR7A+YYMEVRFNVH8TYkiqIoippB0YApiqIoqgOxC5qiKIqiEuJtSBRFURTVgTgLmqIoiqI6EA2YoiiKojpQ7w2YY8AURVFUH8XbkCiKoihqBkUDpiiKoqgOxC5oiqIoikqItyFRFEVRVAfiLGiKoiiK6kA0YIqiKIrqQL03YI4BUxRFUX0Ub0OiKIqiqBkUDZiiKIqiOhC7oCmKoigqId6GRFEURVEdiLOgKYqiKKoD0YApiqIoqgP13oA5BkxRFEX1UbwNiaIoiqJmUDRgiqIoiupA7IKmKIqiqIR4GxJFURRFdSDOgqYoiqKoDkQDpiiKoqgO1HsDRh86KiHHgvEZ6zzDpl1xxRUuRan169czbU7S5LgMbhNg2nyknXfeeS5Fqccff5xpw6YtLKmB/u/G32623yH932KQ9jGXMpnjhGQakFrLNPwNTlLhUVAURVEUtSaiAVMURVFUB6IBUxRFUVQHogFTFEVRVAeiAVMURVFUB6IBUxRFUVQH6r0Bn//Jv+s16/7g24QQkiTVZtRx2T1H1MY78XmzumnFNZROO+/ZnKVfds8x9Yxet/HO7WqjTTZ65j6f1y51r17eeOdTZjuvQ9tsHsgL2131rEtwsnm7Y7jzYLQOZa2qb9yzbNYrdVI9ZI51OPouGnDHpC46QggBqTajjo9vO6Juukl/vtOanDFU/XnnPbus0T57zBjix7eZ5FzbtmuTPOoWoGNqp/n3qHr8uSfUZTrvy7ad1MurauPjtgyTx06dt94XZez54apecUR9Y3NuwIf0mtCAtZCNk9kuqkNT+i4acMekLjpCCAGpNqMOa3Q6+tWR6TMaa4QwYB2xOlN+fCO2sxGwj2QNNz1hTFeapzHuZ60Bn79xVduyUvdqk7eGbs3W571z816zP9LLDHirXn7uflsmDJwG3GOlvpQ+kbroCCEEpNqMerT5Pmfbx0Mrzgg/mXczw0BtN3PYtWy7p5HqddCYpTdzRMi5obp1kDfn+/J9qwxYdndv3OZ+GBTq0Iy+iwbcMYWL7pyftY9De+P783Xv/3j4qDSmpdN++k152u99hmmzmvbRL4VpLz93ttIEqTZD8uJX/VyWx5lv/kC2/pw//K4a6PbxexsGasOiTNuuvqXXY926dYtqg/58178T+33wa2adT79Lf/YR6jkf/ONsH58nTDXXBrVoHnMp85TlleXp06I66DTUzy+n6LtowB1TuOjwhxivI4TMJak2Q/LKSz6aXO+7krNINFpv19loNEgP1tWkB3k5CuviPFJ5loP2MLXe03fRgDumcNG97SPFdYSQ+SD6AZ5qM5phu4gL3btmDNhN0qoz2Lp0k9ey+niW5tfJfeI8UnmWQwOecqW+lD4hLzZCyJwzNgPWODPEbUN2nTU/M5YrlpMGu3GzuqwqHeviaPcme9sSlBt/nEcqz3Je+vo3J9d7+i4acMfIi40QMue0NODSLmiPM2GvMCIuN9hnVjCxqjzdrwvHgI+rb/hbk0qj7FSew9N30YA7Rl5sBnZBEzK/tDTgui5aGLAxXfz7LMwSXcbWBI38DGZBZqomUi5uawzWRdH+c7iPzysxUzo4jrzMYem7aMAdIy82Q3QBEkLml1SbIWljwN4c7e1AUbrcB6brDLNsW3P/7rY8T7mPzwf7+u2zz+I4mvCqj16bXO/pu2jAHVO46GjAhBBHqs2QtIqAhXkGKhhibqal25rxX9/NHO7j88meyOW3x75Jwy+nrn59Fw24YwoXHQ2YEOJItRmSJmPAsQEHUW2Skgg4A13L2lzv1KaamW7zCJgGnIsG3DGFi45jwITML9EP8FSb0YqEARuzdO0nVDRE8eSrwrbbg9ubYKx2fFfuE+UDeXOmAQeiAXeMvNgIIXPOuA14FLRZjmu2smGI/Hgb0pQr9aX0CXmxEULmnJYGXNsFPTQ28h2fAY87P0vfRQPuGHmxGeq6oG/H49MPqaX/nEibFv7zTjVQz6jFVNqk6bJskrG4xV6f6umdaiGRvmb07e+hpQHXddEODw14LUQD7hh5sRmiCzDk79XS00pt2KJNeMuWRHpHzLrpjat+03Ce1qQuW9SGrn4kxsc1Ded8BFJthqSNAZvxWqE9ZWOx7glXmfz47U2b1b+J8th5/9NmW4zr2vzl/b3WdHfijUfY2CuarFUFb0OacqW+lHFz898/6Uobf3mFi67KgH1jMm2NSs8buVrGVb9pOE9rUZcu6xmXPQ3nfARSbYakqQFbcxRPp3puRe3Ra8onRMUR63Z175HjIg+NNmrkkT/q0k66Kk7QsvsPEwHX1a/vogE34OiJU660bg144duHssgXXXyDb/99YZscRCFOW3bayPl2vb62gRL7xQ2X6f728hGO3N6tS5bhJSIjt90S6uWU1akqDQTHouV7BGTZ+Pz0M2qDrntel4r6JUnUr7A+z8d8R4U64th3luQjcNtaRXkU6hFRdj4C1qAuQR3035zetnDsZfX0PTzYx6WaesjtK3t+EvUz++pyxfkx10Fyn5Jz2yGpNkOCSUpoM/DqPr/uzA9/XZzfgbruD79mI1FtjHjd38KSS928Wf/vCfWQXVJq19fVgs5rESdkw63mNYJbEXts267e8xfuBcNag6UFO/acRcqrasOCbrf0joO9B/Xyc+orn9yVR72DJZ2vfY3hwe33u/XL6l//P/ebT7owtajLlePZ+Ix6veC0M7J1KfouGnAF//eGf1DPHsKvvlyp7UahcNGVjgGjoRCNFRqU0vE125BlhuUan3oDdg2ga6BMA5yVUVF+ZZ62gcsaPXMsLs1sFx9ng7RknlGDK/LIG9yq+lUQ1AdU52PGP1M/lAr5SOrPU16PmIrzEW+7FnWRaYVjr6inO5bwb04sm7xK6uWJj8uVnxl3oryyundC9AM81WbUchNepGA/IwrdeB+eB514aIaLYO3L+TXiFiE8gANnSj3pbivaeFQv/Fjt2Rl2M1+2+YT+Rlxkq/eHWWcP73h2l91GH8POe3aZHwHKPGPaRcfuliVzjEOODfddNOAS0O0sI1+v1LajIC+2StBwBI1D1JBJ4kZINjTJBsotF/ZDGb7Ba1Fe0zxNmmhQC/uVpBWI82yah6xfBfF+tfm4842xevmdFfYTVOVp0hocZ0ZFvda6LvGxV5YXGmL9coI4/6ryK4+lI8ZhwPL+Wy1rwA3l7+O9aVmfCR01b7R5XrbtpE0vkTdgY+AwYi2/r30K1lPGgLPuamH2NOAeK/WljMr9e1Zc7kWlth8FebGVYxuepFJdcoWGRTRcyQZKNkixZIOEBipX1hBW5Vn44dDmWErSsmUpd5y1ecRq0OAOk4+JtCKziPORtDlPKQrHVFKvtaiLTIu3q6pn8LnJcoJk/UqWzedYDf4eJskYDFg+AtI8s7ksAtaf0+YHAz9muooPmYhVL5sm8aT6ho6u5QM3gv2NqT5q0u99Fob9nImUsY2PgGnAoWjAgr97/EAh6sU6qdR+oyAvNkOqCzpuRIL1iQajsH1FYy6Xy8pJYRrlkv0q8xRRRpv9Cmmy3iV5VuXRhtb5uOO5vcV+hbSK8xRj0kvOR3LbhsdkGLEuteXJY+3CgOWxTAEtDViOm2Ic2OzvuOKKK8wLE2B+GM/dsJinLXzoCmei29W/Xb8+2A9p3jA3ffVGM7ar1F59rpT6wdIHjWHC0K/7w7C8My/5kNrzw1Uz8ep9H7xBYagZ48VIe+2bP5MZcHycr/2tj2QGHKdhzNrXL0XfRQMWSGHsF93Q8fp4n1GRF5sBf3jROjkOl0rLxuUybEMVjp/6hgsNXt6ImXGvrBGKGrhCYyUa9YIBi7SgYQvLG9q45bLMQ2POjy+/Ko+q+lVhthP1q8wnPPfBuGIhH0mL8xRTdT7kdmAt6iLzKBx7RT3jY6ldThAfV1x+sFxV9+kg1WZI0F6k1sd408yjYP+ihXBdjp21jCjVbKdN1d6ChO2jtCyPaKaz6Yr248X5PsWyhqfvogELoJWjJ9RfPbS/sN5Lrh8HhYuuYMAyQkgQNb45tqEzcrNQfUNjTdfKzmiV+4v94nJNWV7FRhwyZSQbPa+GjWNVmigPGnx7S96QVuVhqKhfKVH9zLp0Psb8gi5Wt535AZXKR2CO16viPBWoOB8V206sLnXfQVk9XZ55fnXLKaLjissvHM8wfw9rR6rNkDQ1YGBNWKr6nbzZZCotf89wVR7eqPN7fMPu6iy/YJvR6LtowIKv3v90cr1UKn0UChddIgIenSYNFyFk2ki1GZI2BjwMRcMNNezYbVP4II4pV+pLGTdSqfRRKFx0E3kbEg2YkF4Q/QBPtRmSRs+C9rcliYlPzQgj2BDbpZxOGx91PzD6LhpwA6RS6aMgL7bJQQMmpBe0NOB6tFH6Lt+2BmzGcMvGiNPjyuOGBjzlSn0p40YqlT4K8mIjhMw5YzbgrAsZkSoMOHsuczg5yigamzVjtiurak+8T/Ss6Ofuh6n7fI6ojdv8bUXleTeFBjzlSn0p40YqlT4K8mIz8IX8hMwvLQ24vgs6jIC9EcKYYZL+X7OtjJCdyZp7iOMIWjxp6yrzwI9ldVWWj+22rsy7BXwf8JQr9aWMG6lU+ijIi80QXYCEkPkl1WZI6iLEsi5ob45yprNRPKYbm7JJd2PDTjafvCu6cd5joO+iATdAKpU+CoWLjgZMCHGk2gzJqAYcRKkp9D6Zcbr9C0/aivJJrZsUfRcNuAFSqfRRKFx0NGBCiCPVZkjqDVjMZE4YcDBOq5VFux7s86y/FcmNAcOUneyTtrBPng+2L89b/CBoAG9DmnKlvpRxI5VKH4XCRZccA8Ys5kNq6dviQRjyyVjBAzK0ZJp86IF8LaFJlw8hqHrQAyFkTYh+gKfaDEmj25BGQZh2FakION5mGOp+YPRdNOAGSKXSR0FebOX4p/t4k7TGaR8RaD9npmrM2D/RJ0zzT8Cyy+GtScFjBgkh3dDSgEdGRLNQaLaIYE+q537o3wVc9eSs7fl7hZ3GYcI04ClX6ksZN1Kp9FGQF1s5xft4jWEmnw8N03UGDDNOPErQ5JN8JN/0PYqPkLliLQ3YmW9ulK7LOJss5ZYbdBmbCVdikhUi4uAeYV1WXE4Tg6YBT7lSX8q4kUqlj4K82AylXdChAQfmGjxbF7JGWoxqRT6FfSAaMCGd0tKAh++CtmPDqTHf+OUK9V3Q2C56IIe/jcmYbHPDjeFtSFOu1JcybqRS6aMgLzZDdAFaKiJgY6TSOIeNgAkh00aqzZDURYilBAZZtn5I4xTd2qMacB19Fw24AVKp9FEoXHQVBpybqTBSM+abG2n4KjqxnU6rGgOmIRMyfaTaDEkTA7bdwV46Ur0TJntcYWR3452xOdpltCoyLcyjGBVftvmES8mF1mbjRmvomUx39vgMue+iATdAKpU+CoWLrioC3oLLwip/B7AzZ6fCq+hkV7PePxzntQZtFXY/w8jzMgghXZBqMyR1BmwfhiEmT2XRaYkBuwhYGvC926LxXLdNZsJ3rKhj2Oc+lw42WsO262LDbW7AvA1pypX6UvpE4aJrOgY8FKJ7OplOCOmU6Ad4qs2QVI4Bl3Qz22h2Vd2vHXjnPbtCMzQGfcztZ40SZpweK3bGfh/s95j6SiHd5zu8Adf9wOi7aMAdIy+2coY04Hh8OOquJoRMGS0NuBJpkhJjzDqi3WhN0ka7SLPGqLY95QzSLccTrLI83H43LZvu5rwsv583bhpwmWjAHSMvtnKGj4D9uK8Vo19CppoxGrCNdCsMGKZ650HbNDiFhpkbaZm8iV52z6pbk2vrk/g/yqEBl4kG3DHyYjPwbUiEzC8tDbiyC9pEwGXRq1+fMkOxLstDr3t22VAw9AR27LmsjOYGzNuQplypL6VPyIvNEF2AhJD5JdVmSKojxLTRhQ/JsNsEY7zB2LFNx0QsbIN9mxhnWHZ8HOnjGoa+iwbcMYWLjgZMCHGk2gxJXRdtaLYaZ675OveyhuxpV/mrBr1B2u7lU+r+O9z+eturZISbirSDdbHJ04C9aMAdU7joaMCEEEeqzZDUGbDBmGGujffILmhgDdErdWvSHpskFHVFR2XEhmy7pLVa3gfM25CmXKkvpU8ULjqOARMyv0Q/wFNthmSoR1EGY8D1FN5upM026LKeIHU/MPouGnDHyIuNEDLntDTgoYgNWBtqeTSKaDWeeJVaJ6jMrx004ClX6kvpE/JiI4TMOWtuwM27g5sx3vxowFOu1JfSJ+TFZmAXNCHzS0sDHv2F/NNtwLwNacqV+lL6hLzYDNEFSAiZX1JthqQuQqzERMJC4r2/dvZ0LjnmW3zAhzXdnduWS/ObFH0XDbhjChcdDZgQ4ki1GZKRDNhQjFjLbl3aAxM2E7AeDd4lbLbPzDbOb9wRdkjfRQPumMJFRwMmhDhSbYZk/AbsotlglrNetxJFvea2IyxjezmjeryGy9uQplypL6VPFC46jAHDhCUynWn9S/vol/K0l5/LtHlJ+73P5Gk//aZmaS85I1+vSbUZEoyRnvPBP86Wz3zzB4Jy/u2nb7RmqA3zd3/rsiDtnA9+2pgl9INrf8+uX8QLSgfqgb9cr/+1hvva39Jt0sKSea3phsV16s/+rz/VZW1WG49iT7Myy3P9+k1u5bL65ehY1q+/1hq4jqh/94orgrSyOrzgtDOy9Sn6Lhpwx8iLjRBCJKk2ow50CdsIdLO6acU1lE6IbH36ZfccM29C8jTVoW02j53b8EZhbddRGcgLj660xm9f9mDLwzpEyKvqG/f4B3ecVA+ZYx2Ovqv3Bnzh3c/1mnX/dT8hhCRJtRl1XLnvpLrtPv354eOmjdz/hP28e9cRZeLTwyfVpoexnUnOte+Qunzfj90CdFLtNv+eUruPrKrLdd42Xe+/fFI9uKrUIyYKPqn2631RxlMHTmGFekqno4wLHz6pDutlfL58F9YdssdgNzMy20V1aErfRQPumNRFRwghINVm1GGNbkXddkibr3Y/a4Qw4JXMlHcP7Hb79WdvkGb/+46bZWva1jyNcR+yBnzh4KRCDg8f1kZ8/IT6vjbf7Sf0xwPWgHc/ecLs86Pnyw34Eb184El9LDo//AigAfdYqS+lTxQuuvN/Wa17z/+UL/+ba4KxEqaVpF3wjjztU3/JtFlNu+X+MO0nXztbaRGpNqMebb7uLqLDq84I73aRpxYM1Bjs3avGgL1g0DDJXCeNWcLMN5nVp9Rt2oCNQWt2+1cA6zKQ65VP5GHtqouySyNgp0373A+DZD3q6btowB1TuOhwQcbrCCHzQXT9p9oMycvecEFm5Gdf+uFs/XlL3zeTpr63YWAmTuVph9Tf6vVYt27dosKUqwcfQ0uqpaPc3/7Et8w67BfquPrYJ64z+2zG4t4l9T6dZ2jYm9XiwpLa65aQ3+VBebbMb+llH/WeZ/L0aVEddBrq55dT9F004I6RF5sBf4jxOkLIfBBd/6k2Q/Lqf/GJ5PoL71s147ff3+cj4HC9jIqD9GBdTXqQl6OwLs4jlWc5OB+p9Z6+iwbcMfJiM3zo48V1hJD5oKUBl2PHgAvdu2YM2E3SqjPYunST13F1ZZbm18l94jxSeZZDA55ypb6UPiEvNkLInDM2A9Y4Mzy8z5uwNT/MdpbLSYPdsWK6j0vTsS6Odu87or6vl6Hc+OM8UnmWc+avvjO53tN30YA7Rl5shBAiSbUZktIuaI8zYa8wIi432P2rdvy2LN2vC8eAT6lv6sja3t5UFmWn8hyevosG3DGFi45d0IQQR6rNkNR10cKAjeni30NutrIzQSN/e5EgM1UTKRe3NQbromj/OdzH52W7wY18OcFx5GUOS99FA+6YwkUXdUERQuaXVJshaWPA3hz/zwP5wzZ27ztRHCeG6TrDtLcORXnpz+b+3X15nnIfnw/29dtnn8VxNOEXPvtXyfWevosG3DGFi44GTMj80nIMuFUEbMzQPggjUMEQczO13clCflsz/uu7mcN9fD7ZE7n89thXmHgT6urXd9GAO0ZebAYaMCHzS0sDbjIGHBswJkrZB3GUURIBZ6BrWZvrw9pUM9NtHgHTgHPRgDtGXmwGjgETMr+0NOBapAE/edTMWo51GJHsLj9ZC2Ozbuz2eTnBymr3rkP29iaXF+4zDnT4SDY7OpA3ZxpwIBpwx8iLjRAy54zbgAvoSFW3m/Gs5MJkLG2UUB4pu+2CLmgo72ZGlGuVT7Cy69yyzrPt7GfehjTlSn0pfUJebIQQIkm1GZLaLugCaQMOo1IbAftnOGfrjSk7w3UGHOxXsc4/A7qtAdfRd9GAO6Zw0dV1Qf8A7/86qZa+m0ibFr57WA3UUbWYSps0XZZNMhafstenWjmsFhLpa0bP/x5SbYakrou2SNqAA2N0pokXLqTWm3Xycyq9sI4GnBINuGMKF13UBRXyI7W0otSGp7QJP7WSSO+IWTe9cdVvGs7TmtRlRW3o6kdifFzTcM5HINVmSNoYcN5FbPWUiVQTxrj1hPIjwka+e/q+I+pht8rr8I/sWDCi3suftG9DeiTLy+aNvBBNZ4q7uyvgbUhTrtSX0icKF12VAfvGZNoalZ43crWMq37TcJ7Woi5d1jMuexrOeRtajgE3NWBrvug+tqa4/+gJhU4K/5L+VNQaRsCH1D+4tw0eX9bG7bbBGwmzR13ed1QdEMumzFVbzrARcF39+i4acMT1O4+oLQdOqOVj+bstISxvP3hS3f7D1eR+wyIvNkOFAS88pv+gXeSLLr7BYz8qbJODKMTpqcM2cv6BXl/bQIn94obLdH97+QhHbu/WJcvwEpGR224J9XLK6lSVBoJj0fI9ArJsfF45qjbouud1qahfkkT9CuvzfMx3VKgjjv1wST4Ct61VlEehHhFl5yNgDeoS1EH/zeltC8deVk/fw4N9XKqph9y+sucnUT+zry5XnB9zHST3KTm3a0lLA8YkJeyDV/f5dWf/b98U53egblz6ljE/RKlnX3qd+p5NUGozXix4QJmvBnrim2pB57WIE3JQB6r6n0ee1//bd0hdusmfP/xNbFB/8CffMQZsI9tVtWFBH/efDtQxs/y8uuPuIybd63uL9tWHh3Y+5NYfV39ww0PmE/Jb1OXK8Wx8Rr1eeMYrsnUp+i4asADG20TYLrX/MMiLzVA6BoyGQjRWaFBKx9dsQ5YZlmt86g3YNYCugTINcFZGRfmVedoGLmv0zLG4NLNdfJwN0pJ5Rg2uyCNvcKvqV0FQH1Cdjxn/TP1QKuQjqT9PeT1iKs5HvO1a1EWmFY69op7uWMK/ObFs8iqplyc+Lld+ZtyJ8srq3gktDTjJfXiRgv2MKHTTE2LylOsWNs961lEsvl6cEROZiluEroTxQkfsrOfL97mnZz2vt9H/bNphI+DvL5/KJ2sN9PnTMqYNuVuSUMbhfTbSVuYZ0y46djOqzTG2jIw9fRcN2IHoto2wfSqftsiLrRI0HEHjEDVkkrgRkg1NsoFyy4X9UIZv8FqU1zRPkyYa1MJ+JWkF4jyb5iHrV0G8X20+7nxjrF5+Z4X9BFV5mrQGx5lRUa+1rkt87JXlhYZYv5wgzr+q/Mpj6YhxGLB8BrOWNeCGym4zOhaO29bIGzBK8uXt3oF8rFEffn7VGHDWXS3MngbcY6W+lLagW1lq1+GT6s4njwbbYDnulo63GQZ5sZVjG56kUl1yhYZFNFzJBko2SLFkg4QGKlfWEFblWfjh0OZYStKyZSl3nLV5xGrQ4A6Tj4m0IrOI85G0OU8pCsdUUq+1qItMi7erqmfwuclygmT9SpbN51gN/h7WkFSbUYd8BKR5ZnMQAQMdBbuJUGnzs0+6MsaJiNXcfoQI2L7tyESvLr9gf2Oq9kEd3z+M7U+Y+3+xjR9rpgGHogFrYLhe9/3oeHIbjzRh7Jfapg2Fiy7VBR03IsH6RINR2L6iMZfLZeWkMI1yyX6VeYooo81+hTRZ75I8q/JoQ+t83PH8oMV+hbSK8xRj0kvOR3LbhsdkGLEuteXJY+3CgOWxTB+pNkMix00xDmwiaMcVV1xhXpgA8/tbfbVuWMzT3vX7V7ho95D6o/Xrg/2Q5g3ze399qx0THmwwY8c/uOb3zT5I2/mdrwb7nf0//s/qqQO6LdXm/tuf+Jpa0r9uBksLJu38S6/LDDg+zvN/919kBhynnX3ph7P6pei7aMCaY6fyt4Ok0iVxtJzapg2Fiw5/eNE6OQ6XSsvG5TJsQxWOn/qGCw1e3oiZca+sEYoauEJjJRr1ggGLtKBhC8sb2rjlssxDY86PL78qj6r6VWG2E/WrzCc898G4YiEfSYvzFFN1PuR2YC3qIvMoHHtFPeNjqV1OEB9XXH6wXFX36SDVZkjQXqTWx8io1a+zL1oI1+VYk/WPnDS3GYk87L7H1R1BHtFMZxM5+6diufxc1Dsu+i4a8BBIpdLbULjoCgYsI4QEUeObYxs6IzcL1Tc01nSt7IxWub/YLy7XlOVVbMQhU0ay0fNq2DhWpYnyoMFjK2a5UHach6GifqVE9TPr0vkY8wu6WN125gdUKh+BOV6vivNUoOJ8VGw7sbrUfQdl9XR55vnVLaeIjisuv3A8w/w9TJDo+k+1GZKmBgysgUpVv5O38CakpPI8zPbBPb5uLNqNK2f5tbgPuI6+iwY8BF6InFPpbZAXmyERAY9Ok4aLENI5EzTg9oQGGmIj2nTa+OCDOKZcqS9lkmDildeajQGPDA2YkF7Q0oAbPQva35YkJj41wnQhl3VRp7u1x03dD4y+iwbckr2r+SSscTyUQ15sk4MGTEgvaGnA9ehI1Xf5VhmwTstnItvo1tzPW9Vd7G4xGve4roQGPOVKfSmT4lvP2Oe8QOOIfoG82AghRJJqM9qQjfuiqxgGjFnRZkU4OcrIPSTDrzMP2HgisY8z3lxY7/M5qTbt87cVibyHHPelAU+5Ul/KJMAjKr1wK1Jqm2EoXHR8IT8hxJFqMyT1XdDaBEUE7I0QxgyTtP9aozRma6JZtwwTFftkEXT8pK0sH6yz48bhOrGv268pfB/wlCv1pYwbmK+/VQn/Yjm13TAULrqoC4oQMr+k2gxJXYQYG7A3QW+OVy6bZi3XyeN6W2fAu8JI1zx+0ky6Cp+05XXgySjveBb1BCZs9V004Bomab6gcNHRgAmZX6LrP9VmSEY1YPuviHj9PqbFO6luG+gIWBsntsPTsGCyeNLWN5+0E7A2aQM3+TxpnwmN/GG8ed4+z8nQd9GAK5Bjvuh2Hrf5AnmxGWjAhMwvYzdgcStRwoBzs7Wy6Xad+Yx9DuX3D5t3/T6cL9snbeX7QPv19pV5+x8EDeBtSFOu1JcyDvBISq9xjvnGyIvNkBwDxizmk2rpMfEgDPlkrOABGVoyTT70QL6W0KTLhxBUPeiBELImtDTgRrch1WKNMo9WxXJm2uG6+PYjY+gD22WN2dN5XqNR9wOj76IBJ5C3Go3rrUdlyIutHP90H2+S1jjtIwLt58xUjRn7J/qEaf4JWHY5vDUpeMwgIaQbWhrwyBgzzRWaLf79sTogXtNqI+BwnzIFJqz3SRq8Ty+BBjzlSn0pw4Iu5oMn8udCf29/9YsZxoG82Mop3sdrDDP5fGiYrjNgmHHiUYImn+Qj+abgUXyEkIxUmzE2nJHmY8D2X7XPvjowWzZdxsI0ExGwmXAlJlnZMWO/TXPDjaEBT7lSX8owfHr74WCy1TheNdiEwkVX2gUdGnBgrsGzdSFrpMWoVuRT2AeiARMyTaTaDMnwXdB2bDjdvXzKdCV7Ay5sUzBULEdPxHL3Cqe3bw5vQ5pypb6UYfCvGZzETOcqChdd1AVlqYiAjZFK4xw2AiaETBupNkNSFyECG416aaN8GOZ4Sh3QS95k92uM0TrjxEDW/idy47x8V/gudPPaQWm6ej/kEcuPC2eKo+noWNvSd9GANXK2c1ul8mtD4aKrMODcTIWRmjHf3EjDV9GJ7XRa1RgwDZmQKSC6/lNthqTOgO29uOKtR9n4bWjA5rGT0KFj6vv6H2nA39+HdsNHxToPZ9LWhFPS5e2wafufQLmx4dKAvWjAGvmS/bZK5dcGebEZqiLgp3BZWOXvAHbm7FR4FZ3satb7h+O81qCtwu5nGHleBiFkTRinAQfdwDk2Ig4NONvG7YNothAdizyskTtjd2ZrJmj59KDs4Q2YtyFNuVJfSltGUSq/NsiLzdB0DHgoRPd0Mp0Q0iktDbhyDFiapMSY40n14BEY65HQDN0EK2ue1iiDruYgD7dfdl9wMdIe1YDrIvy+iwbcMfJiK2dIA47Hh6PuakLIlNHSgKuwkW65AZunXGnZaBdpznDjWdAVMvs5M96dd9BlKk7gysuhAdOAO0debOUMHwH7cV8rRr+E9IlUm9EYF82mo1e3XjzVCgoN0xuw3Ta+1UgST/TCIyqtsC8NuEw04I4pXHR8GxIhxJFqMyTVtyGljS51j24wxiu7l6UZHzpuKETUSWTZ8XHEy+XwNqQpV+pL6ROFiy7qgiKEzC+pNkNSFyGGZqtx5pqvc8+Kzp7PnL/pyBukzcO+iAGfsd7OrnZ5pCLtYJ013NzkmxtwHX0XDbhjChcdDZiQ+SW6/lNthqTOgA1uQpSXfc2gNExriF6+6zk3yBX1zeP5EwKtokg4KiM2ZGvYWrwPOBANuGPkxWagARMyv0zCgGPkGHAqPSaLmr1a7DsivA1pypX6UvqEvNgMHAMmZH5pacC1j6L0ZmuefpXreMJEsyjVyUeoWC8/59J57Cp2P4cTsqLx5ZbU/cDou2jAHSMvNkLInNPSgGsR0WvW5TuwBrl74JYfPm6fhJV8mQK6i213szVffHbrsm7n3ID9ePHuHS5vV/6wJkwDnnKlvpQ+IS82QgiRpNqMVpQYoDFKMR67P46I3X6ZacfLDmvKfl+b1+F4O2PUTWdPh9CAp1ypL6VPFC46dkETQhypNkPSrAu6aJz5LOXEhCgxoSpbX2aiWT7550J5ZcfQAN6GNOVKfSl9onDRRV1QhJD5JdVmSOoiRGt+UXQLjFna50EXdVxd92Tq7UfWgG03szNjYbq7n69+pv4wBlxH30UD7pjCRUcDJmR+ia7/VJshGc2A8whYdhtbg/Uva9DrXASr1Akz7rt716H8XcImnx8rtbqqLhdmPAmzTdF30YA7Rl5sBhowIfPLRAy4OAZsxm7FGHDevWyXd+87YdZaI9Xr3BvjsjceGbPVkbKbdPXg1nzf/NnSo8PbkKZcqS+lT8iLzSDHgHExSuR2TOt32k++Nky75X6mzWrap/4yT7vgHdVpp78iX9ak2gwJxkjP+8R12fLZl344yP+PvrXLtZRWg6WFPO1T3zZmCf3I/Ws1UA/85XrzCe9X2Pi5G8RrS5Xa8def12WtqE3wXmiv+zfQcfWr5lgW7TvJF9ep9etv0SYPkz6l7vyrH9jNdOqiPpayOrzwjFdk61P0Xb034K33/l2v+ev/dhchhCRJtRl1DPYcUc8P9OeBNSg8w+r55VVte7mO78V2x7RNWh077N20Wqs2MHbye59Ux/Zs1uUtxxtkOqyPxx7XLrWKFSeX1UAea1SHpvRdNOCOSV10hBACUm1GHbuXj6hntmxWzxzRxnropLZHbcB7l9WqN0ltxUd3YzvThOZa3q62Bu8UPGbMcnXPLvX8kSeMYW7dbY388MFV9GBrC4a9n1QnsK/Oe/XpA6a8Ewf9j4CDtvzMgLcr3HJ8Uvg0DbjHSn0pfSJ10RFCCEi1GXUYo9v9hDHPw9qEAwPe8oSJW2UEDHITfCpLz81Tm+bqirZj5GPXHT6ibfjEAXVQfz6pV5xaeVRt3YstrKoMGBO+VvUPAJSHHwE04B4r9aX0ifiCO//8nzVjH+997/uydf/7H/wf2ZgI08rTLrjgV7K0T//HP2PajKbd+oXbgrRzzz13ptIkqTZD8os//3Nm/9/5wAeydZ/8k6vVkp22rA7uX1bag62J2lXGNPfeinJvVTIIfnbT1WphSQ7oDoxZPj/YrLaZwNh0Hldor9p7+/9ryjt1ZNUY6ye//oQpD2PAC0sDde9nPpMdB7Rhw4ZsXDqswx+bdaifX5ei76IBd0x8weGPLl5HCJlPUm2GBO1Faj0iXdjlwWUXiUbr7TpryofhkJDpZrbrsF+oZbXb5GEjWHVMb5vlZbu7TRe2i7CNRH75McTL1ZTWz9F30YA7Jr7gPvzh3y+sI4TMB/EP8FSbIfmX/8tHk+u33uvGgFdsJJqtN2PAGCPGcsoM5bqadJOXN2aHWSf3ifNI5VnOW9785uR6T99FA+4YebERQuabtgZcSYkZmkhVLIdmKNfVpAfRdJ4GmfHmQn6p5dHou2jAHSMvNkLIfDNWAwZiYhSUGyOoMNjdmxPdxyLdrcPEqlyrallH1nZ2dVmUncpzePouGnDHyIsNsAuakPllfF3Qo6BN0t921Jhh9qnnC9dfm1zv6btowB0jLzYQX4CEkPkl1WZI0F6k1mfg3lx3/+/qETNTSu12UahRwjSzqNZ0VRe3NRGu68b2n8N9fF5uchbkywmOIy+zjLr69V004I6JLzgaMCHEk2ozJG0MODPNlfyZWKvLz0fd0iCPZu29u1Fe+rO5f3c5zzMVAWNfv332WRxHE2jAU67Ul9In4guOBkwI8aTaDEkbA7Zm6G4jkioYYm6mdjxXyG9rJmD5cd5wH5+PfSKXW8b22FeYeBNowFOu1JfSJ+ILjmPAhMwv8Q/wVJshqR0DThgwbvs1T7pKbW8oiYAz0LWszXWgTTUz3eYRcBsD5m1IU67Ul9In5MVGCJlv2hpwLdKAn95rbhuKdVKvfWaPD3UxNuvGbhMvVljds92k+bwOLoezrNXqruz2pEAwZ30M2SMxU8c6BH0XDbhj5MVGCJlvxm7ABXSkqtvN+LagwmSsgX08Vh4pu+2CLmgo72ZGlGuVT7Cy6/KJX+O6/cjTd9GAO0ZebKC2C3ozntV6UA02JdKmhU071Iraq+5PpU2aLssmGff7Rwof3KE2JdLXjJ79PYy9C7pA2oDDqNRGwP4lCtl6HcFmhusMONivYp1/FnVbA+ZtSFOu1JfSJ+TFBuILMOQehR+me/fq1m3vA4n0jph10xtX/abhPK1JXR7QKR39SIyPaxrO+Qik2gwJ2ovU+hR5hGpljTJhjI+tBO8OzqJjbabyZYXQyeXcbAfP2KdAH4nMHXnBzDPF0XYFdfXru2jAHRNfcJUG7BuTaWtUet7I1TKu+k3DeVqLunRZz7jsaTjnI5BqMyRNDdiaL6JXZ7hP7TWvFzTv+sWyNGAXtYavKcwNFu8S9tvAWGGwxsy3PK0wauxN2ZS5umJMe9gImAY85Up9KaPy/I+W1bGj4W+9E8ePq8MrK+rpH+5O7jMs8QVXZcCbTPhrI1908a0M7ilsk4MoxGnvDhs5b9braxsosV/ccJnuby8f4cjt3bpkGV4iMnLbDdx4E5TVqSoNBMei5XsEZNn4fHCv2muy8MdTUb8kifoV1uf5mO+oUEcc+46SfARuW6soj0I9IsrOR8Aa1CWog85Nb1s49rJ6+h4e7ONSTT3k9pU9P4n6mX11ueL8mOsguU/Jue2QVJshaWbA1vxkxHscbzMyXcor2pabGLB9TzBev2/WuW0OHoQFuzFfty4f89WG/5hdRwNOiwYseO7Z/erUqaDzJamjR44k9x+G+IIrHwNGQyEaKzQopeNrtiHLDMs1PvUG7BpA10CZBjgro6L8yjxtA5c1euZYXJrZLj7OBmnJPKMGV+SRN7hV9asgqA+ozseMf6Z+KBXykdSfp7weMRXnI952Leoi0wrHXlFPdyzh35xYNnmV1MsTH5crPzPuRHllde+C+Ad4qs2Q4DYd7OPBe3RzI4QGaunfbzD/3nOtTtPGiFNs9L0Neq02ZruUdQ1fda/+jFOh/9m8Gf+7WQ2WfSfyc2ppQZe1sBTsixfs/8tv2Kg6U34QatvNNyscxcHNtkyl7le7zQ8A+3lR1EGOa8t3BKfou2jADphvGyEiTuXTFnmxVYKGI2gcooZMEjdCsqFJNlBuubAfyvANXovymuZp0kSDWtivJK1AnGfTPGT9Koj3q83HnW+M1cvvrLCfoCpPk9bgODMq6rXWdYmPvbK80BDrlxPE+VeVX3ks3QADksupNqOWLXiRgv2MbmDc+lMlhBwmMsWtSm4C1W59no1W3azngXDThMz+u+02vjzTFa1/DMCUTy7brm7zHmF3XH5GtTnGlpGxp++iAWue3PkPQeQLc4Uhy232P/WkiXylDh44EGwzDPJiK8c2PEmluuQKDYtouJINlGyQYskGCQ1UrqwhrMqz8MOhzbGUpGXLUu44a/OI1aDBHSYfE2lFZhHnI2lznlIUjqmkXmtRF5kWb1dVz+Bzk+UEyfqVLJvPsRr8PUyQsRiwfAazljVEf7uQ6ILW25Y/6Wo5nDhldMK87cimuy5o+cJ/bcBoRY9qxz18zHVNu+1OHnzKlJtN2hJmTwPusVJfSlswtuuFsd/UNh6YrtfJEyeS27RBXmwg2QUdNyLB+kSDUdi+ojGXy2XlpDCNcsl+lXmKKKPNfoU0We+SPKvyaEPrfNzxbG6xXyGt4jzFmPSS85HctuExGUasS2158li7MGB5LN3T1oBldy26n303LkD3rXlm82C72qav1g2LedrlH/m9LBK9/j/F+12mDfyYMc6df3uVW79oupD/v8/kXcKF8j74IXV0Re915Al161V3qKWBUoOlBZP2kX9+VWbA8X4f/OcfyQw4VQdfXoq+iwasgZF6IRpObSORSqW3QV5sAH908To5DpdKy8blMmxDFY6f+oYLDV7eiJlxr6wRihq4QmMlGvWCAYu0oGELyxvauOWyzENjzo8vvyqPqvpVYbYT9avMJzz3wbhiIR9Ji/MUU3U+5HZgLeoi8ygce0U942OpXU4QH1dcfrBcVffpINVmSNBeFNZnY6vafJdtpGm6fLMo2EXIZsD2aHBrUfakKzc7+pgz1IHeZ9k0k0ezB2+AvSbSdvnqk4m415qpLsMPCJv9beR9auXR7BgZAdOAh8IL3dap9DbEF1zRgGWEkCBqfHNsQ2fkZqH6hsaarpWd0Sr3F/vF5ZqyvIqNOGTKSDZ6Xg0bx6o0UR60Mnggb0ir8jBU1K+UqH5mXTofY35BF6vbzvyASuUjMMfrVXGeClScj4ptJ1aXuu+grJ4uzzy/uuUU0XHF5ReOZ5i/h7Uj1WZIkgZcgjVhqfyJVSmy7mlx325VHmZ7sW1m9K5bO5XfqPRdNOCWHDl0yJWs/47059Q2bYgvuFQEPDpNGi5CyLSRajMkbQy4j/BJWFOu1JcybtAtjUlZ8t7gcUS/IL7gJvM2JBowIX0g/gGeajMk7R9F2S/qfmD0XTTgCuKHcXhhfZOx4ibIi21y0IAJ6QNtDbgR/rYkMe7aF2jAU67UlzIucDtSSrgdCbclpfZpi7zYCCHzzfgNeHv+nt4qA9Zp+USo4Z5aNQlowFOu1JcyLjA7GtEuSJlxfK/wMMiLDfCF/ITML20NuK4LOps0hYlQMGDMirYr3OQpa7ZG7t7gwIBT+wRP2grvL8by89m9wSLvISde8YX8U67UlzIp0O0cd0uPGgnLiw3EFyAhZH5JtRmSugjRmKCIgL0R+lt/7L/OcLOX5YcGnJknzBjp8ZO2snywzs58DteJfd1+46LvogEPgTThUWdCxxccDZgQ4km1GZK2BuxN0Jvj7ixEdTq5rLd1BrxHRrp6ebdeNrcUhU/a8jr5TJS3v+3Iyz9la4z0XTTgIcAbkbxGnQ0dX3A0YEKIJ9VmSEY1YPuviHj9PqZ1O6KegYtq48R22mLViac3a2M9opaNAx9RB/SGJp+nT5iHcCB/7JLn7fMcDt6GNOVKfSlrgVQqvSnxBZceA8Ys5oNqMMgfGRA8GSt4QIaWTJMPPZCvJTTp8iEEVQ96IISsBfEP8FSbIam/DUk8DCNhwLnZWtl0u858xj7iGfiHsY9/0omWf9KWzOeY3r4yb/+DoAF1PzD6LhrwkEil0psiL7Zy/NN9vEla47SPCLSfM1M1Zuyf6BOm+Sdg2eXw1qTgMYOEkE5oa8Ajow1WSpqpjYx11LvynE3UOmIMGPv4yVcWGPqRw3Ybr1GjX0ADnnKlvpS2yDchNXnhvnx14aivJZQXWznF+3iNYSafDw3TdQYMM048StDkk3wk3/Q9io+QeWJNDdiZb94F7SLWZfvmomz5xN58XDgz4Aode0LtNl3WoUkPAw14ypX6UtoiHy+JCVapbSTSsJ//0XJym6bIiw2Ud0GHBhyYa/BsXcgaaTGqFfkU9oFowIR0SVsDHv5JWLZrOox49XpjrvYFDd6A09tIc0VaZLbuVqVRo2DehjTlSn0pbZGTqiCY8PIzTwfb4BYkmK0033G8lF9ebCC+AC0VEbAxUmmcw0bAhJBpI9VmSOoixFICgxTm6tbjqQd5ZBxtE3xOICLk0m3GRN9FA3bIbuUmghE36a6uI77gqgw4N1NhpGbMNzfS8FV0YjudVjUGTEMmZPpItRmScRqwjHSrDdiO+coo2C575S/ipwFXiwYsgAnLCLdMiJAn9Szoygh4r3FXo/wdwM6cnQqvopNdzXr/cJzXGrRV2P0MI8/LIIR0QarNkIzHgMU9u6sr5jXBdQYMQtOFxOsNx2TAvA1pypX6UkYFXc3xE6/wWEqMFY/rGdCe+IJrPAY8FKJ7OplOCOmS+Ad4qs2QjGcMWKwPxneLppvE7CPMN1s3ugHX/cDou2jAHSMvtnKGNOB4fDjqriaETBdtDXgkCiZpDTd/YlVDAy5Euy4frYLBt4QGPOVKfSl9Ql5s5QwfAftxXytGv4RMM2tqwEBMmIJCw2xowJqwO9pG0LZbO5od3RIa8JQr9aX0CXmxAb4NiZD5pa0Bz/oL+Xkb0pQr9aX0CXmxgfgCJITML6k2Q1IXIc46fRcNuGPiC44GTAjxpNoMCQ2436IBd0x8wdGACSGeVJshmXUD5m1IU67Ul9In4guOY8CEzC/xD/BUmyGZ9THguh8YfRcNuGPkxUYImW/aGnAt5hahI+qZgb1VyCuY7TxYNjOd4xfop2Y/h9vofPdgRTjTebCMNwPnGuVWJBrwlCv1pfQJebERQuabyRiwVWaowf2/9lajw7hbMbv/t/ioSWDNVzxwI7uFKd9usAfP0dKmu9tt48of1oRpwFOu1JfSJ+TFBtgFTcj80taAa7ugSwzQGKx5Mb414OOR2RYerhEvO8J7fW1eiH+D7YxRR0/KaghvQ5pypb6UPiEvNhBfgISQ+SXVZkjqIsQy47SmeMKYZSZjyD4t1OoyrNWaqI2OnaGabY9Zkz9oo99MPr+yYxgDfRcNuGPiC44GTAjxpNoMSTMDjqJbYIwT623UenBZPskKtnxc27MzTZ2HtdbnXRQrniNt8jmlF7TZJoxbigZcFA24Y+ILjgZMCPGk2gzJuAw47za2y6vPPB1GrXthwcfU/mB/HQWbR92eUoce8+tsNDwus+VtSFOu1JfSJ+ILDmPAuKgkMp1p/U4799xzg7Rbv3Ab02Y07dP/8c+ytAsu+JVGaaeffka2HqTaDAnGSD/5J3+cLf/OBz4QlPPJ/3CVMUREq3Ha+huvysaAf3Djh+z6xQ16aaDuufVaNK/GSM1+C0t6rVIbFnWerrxsRvSGxSzP69dvcq8yTBxL1XGWpJ155hnZ+hR9Fw24Y+TFRgghklSb0Qo3/ppPlNK4rmIZ8WYRcE03cjCZykTFUJ53YRa0JpyoNV76Lhpwx6QuOkIIAak2oxV+AtQeb8RWeRdxagzYdimnjDOLep0Om4lXomta5yffv2YlZ0Db8WN5y9Mo9F29N2CKoiiK6qNowBRFURTVgWjAFEVRFNWBaMAURVEU1YFowBRFURTVgWjAFEVRFNWBaMAURVEU1YFowBRFURTVgWjAFEVRFNWBaMAURVEU1YFowBRFURTVgWjAFEVRFNWBaMAURVEU1YFowBRFURTVgWjAFEVRFNWBaMAURVEU1YFowBRFURTVgWjAFEVRFNWBaMAURVEU1YFowBRFURTVgWjAFEVRFNWBaMAURVEU1YFowBRFURTVgWjAFEVRFNWBaMAURVEU1YFowBRFURTVgWjAFEVRFNWBaMAURVEU1YFowBRFURTVgWjAFEVRFNWBaMAURVEU1YFowBRFURTVgWjAFEVRFNWBaMAURVEU1YFowBRFURS15lLq/wcEgNagNLMhQQAAAABJRU5ErkJggg==</SerializedThumbnailImagePng>
</SlideLayoutData>
</file>

<file path=customXml/item25.xml><?xml version="1.0" encoding="utf-8"?>
<ShapeData xmlns="http://firmglobal.com/Confirmit/reporting/powerpoint/09-09-2009" xmlns:i="http://www.w3.org/2001/XMLSchema-instance" i:type="TextData">
  <PowerPointShapeId>8f6e1381-e67d-4fa1-9ed8-6623853d5828</PowerPointShapeId>
  <ReportId>d7462fef-0266-4b85-9d5c-7818c36d4155</ReportId>
  <OriginMode>View</OriginMode>
  <Name>_Markel_2017_Associate_Engagement_Survey_NVG_v173__Effectiveness_Profile__Preamble</Name>
  <PageId>40df0417-f1cb-4c12-b624-4f3d45dffe3b</PageId>
  <IsUpdatable>true</IsUpdatable>
  <UpdatingMode>PreserveFormatting</UpdatingMode>
  <Origin>Page</Origin>
  <SerializedDynamicReportState>&lt;?xml version="1.0" encoding="utf-16"?&gt;&lt;DynamicReportState xmlns:xsi="http://www.w3.org/2001/XMLSchema-instance" xmlns:xsd="http://www.w3.org/2001/XMLSchema" B="p3085273020"&gt;&lt;Arguments&gt;&lt;Arguments&gt;&lt;Argument Key="ITEM"&gt;&lt;Argument xsi:type="ParameterValueResponse" ValueId="00000000-0000-0000-0000-000000000000" IsIterator="false" Type="String" StringKeyValue="QS01" StringValue="QS01" NumericValue="-79228162514264337593543950335" DateValue="0001-01-01T00:00:00" /&gt;&lt;/Argument&gt;&lt;Argument Key="THEME"&gt;&lt;Argument xsi:type="ParameterValueResponse" ValueId="00000000-0000-0000-0000-000000000000" IsIterator="false" Type="String" StringKeyValue="0" StringValue="0" NumericValue="-79228162514264337593543950335" DateValue="0001-01-01T00:00:00" /&gt;&lt;/Argument&gt;&lt;Argument Key="LAST_VISITED_PAGE"&gt;&lt;Argument xsi:type="ParameterValueResponse" ValueId="00000000-0000-0000-0000-000000000000" IsIterator="false" Type="String" StringKeyValue="eef_main" StringValue="eef_main" NumericValue="-79228162514264337593543950335" DateValue="0001-01-01T00:00:00" /&gt;&lt;/Argument&gt;&lt;Argument Key="WIDGET"&gt;&lt;Argument xsi:type="ParameterValueResponse" ValueId="00000000-0000-0000-0000-000000000000" IsIterator="false" Type="String" StringKeyValue="2" StringValue="2" NumericValue="-79228162514264337593543950335" DateValue="0001-01-01T00:00:00" /&gt;&lt;/Argument&gt;&lt;Argument Key="ITEM2"&gt;&lt;Argument xsi:type="ParameterValueResponse" ValueId="00000000-0000-0000-0000-000000000000" IsIterator="false" Type="String" StringKeyValue="QS02" StringValue="QS02" NumericValue="-79228162514264337593543950335" DateValue="0001-01-01T00:00:00" /&gt;&lt;/Argument&gt;&lt;Argument Key="COMPARATORS_INTERNAL"&gt;&lt;Argument xsi:type="ParameterValueCollection" ValueId="00000000-0000-0000-0000-000000000000" IsIterator="false"&gt;&lt;Values&gt;&lt;ParameterValue xsi:type="ParameterValueResponse" ValueId="00000000-0000-0000-0000-000000000000" IsIterator="false" Type="String" StringKeyValue="101" StringValue="101" NumericValue="-79228162514264337593543950335" DateValue="0001-01-01T00:00:00" /&gt;&lt;ParameterValue xsi:type="ParameterValueResponse" ValueId="00000000-0000-0000-0000-000000000000" IsIterator="false" Type="String" StringKeyValue="001" StringValue="001" NumericValue="-79228162514264337593543950335" DateValue="0001-01-01T00:00:00" /&gt;&lt;/Values&gt;&lt;/Argument&gt;&lt;/Argument&gt;&lt;Argument Key="INTERNAL_BENCHMARK_DATA"&gt;&lt;Argument xsi:type="ParameterValueResponse" ValueId="00000000-0000-0000-0000-000000000000" IsIterator="false" Type="String" StringKeyValue="1" StringValue="1" NumericValue="-79228162514264337593543950335" DateValue="0001-01-01T00:00:00" /&gt;&lt;/Argument&gt;&lt;Argument Key="ITEM_WITH_ENPS"&gt;&lt;Argument xsi:type="ParameterValueResponse" ValueId="00000000-0000-0000-0000-000000000000" IsIterator="false" Type="String" StringKeyValue="QS01" StringValue="QS01" NumericValue="-79228162514264337593543950335" DateValue="0001-01-01T00:00:00" /&gt;&lt;/Argument&gt;&lt;Argument Key="COMPARATORS_EXTERNAL"&gt;&lt;Argument xsi:type="ParameterValueCollection" ValueId="00000000-0000-0000-0000-000000000000" IsIterator="false"&gt;&lt;Values&gt;&lt;ParameterValue xsi:type="ParameterValueResponse" ValueId="00000000-0000-0000-0000-000000000000" IsIterator="false" Type="String" StringKeyValue="norm1" StringValue="norm1" NumericValue="-79228162514264337593543950335" DateValue="0001-01-01T00:00:00" /&gt;&lt;ParameterValue xsi:type="ParameterValueResponse" ValueId="00000000-0000-0000-0000-000000000000" IsIterator="false" Type="String" StringKeyValue="norm2" StringValue="norm2" NumericValue="-79228162514264337593543950335" DateValue="0001-01-01T00:00:00" /&gt;&lt;/Values&gt;&lt;/Argument&gt;&lt;/Argument&gt;&lt;Argument Key="DEMOGR_PAGED"&gt;&lt;Argument xsi:type="ParameterValueResponse" ValueId="00000000-0000-0000-0000-000000000000" IsIterator="false" Type="String" StringKeyValue="Orgcode" StringValue="Orgcode" NumericValue="-79228162514264337593543950335" DateValue="0001-01-01T00:00:00" /&gt;&lt;/Argument&gt;&lt;Argument Key="INIT"&gt;&lt;Argument xsi:type="ParameterValueResponse" ValueId="00000000-0000-0000-0000-000000000000" IsIterator="false" Type="String" StringKeyValue="1" StringValue="1" NumericValue="-79228162514264337593543950335" DateValue="0001-01-01T00:00:00" /&gt;&lt;/Argument&gt;&lt;Argument Key="REPORT_BASE_TOP"&gt;&lt;Argument xsi:type="ParameterValueResponse" ValueId="00000000-0000-0000-0000-000000000000" IsIterator="false" Type="String" StringKeyValue="3732" StringValue="3732" NumericValue="-79228162514264337593543950335" DateValue="0001-01-01T00:00:00" /&gt;&lt;/Argument&gt;&lt;Argument Key="RUNONCE"&gt;&lt;Argument xsi:type="ParameterValueResponse" ValueId="00000000-0000-0000-0000-000000000000" IsIterator="false" Type="String" StringKeyValue="1" StringValue="1" NumericValue="-79228162514264337593543950335" DateValue="0001-01-01T00:00:00" /&gt;&lt;/Argument&gt;&lt;Argument Key="DATA"&gt;&lt;Argument xsi:type="ParameterValueResponse" ValueId="00000000-0000-0000-0000-000000000000" IsIterator="false" Type="String" StringKeyValue="fav" StringValue="fav" NumericValue="-79228162514264337593543950335" DateValue="0001-01-01T00:00:00" /&gt;&lt;/Argument&gt;&lt;Argument Key="DEMOGR"&gt;&lt;Argument xsi:type="ParameterValueResponse" ValueId="00000000-0000-0000-0000-000000000000" IsIterator="false" Type="String" StringKeyValue="Orgcode" StringValue="Orgcode" NumericValue="-79228162514264337593543950335" DateValue="0001-01-01T00:00:00" /&gt;&lt;/Argument&gt;&lt;Argument Key="ROLE"&gt;&lt;Argument xsi:type="ParameterValueResponse" ValueId="00000000-0000-0000-0000-000000000000" IsIterator="false" Type="String" StringKeyValue="HGU" StringValue="Hay Group User" NumericValue="-79228162514264337593543950335" DateValue="0001-01-01T00:00:00" /&gt;&lt;/Argument&gt;&lt;/Arguments&gt;&lt;/Arguments&gt;&lt;D&gt;&lt;Filters /&gt;&lt;/D&gt;&lt;P&gt;&lt;CurrentHierarchyNodes Id="3732" IsLeaf="false" HasChildren="true"&gt;&lt;Level TableName="Markel 2017" /&gt;&lt;/CurrentHierarchyNodes&gt;&lt;NodeType&gt;HierarchyNode&lt;/NodeType&gt;&lt;FormId&gt;Orgcode&lt;/FormId&gt;&lt;/P&gt;&lt;O&gt;&lt;CurrentHierarchyNodes Id="3732" IsLeaf="false" HasChildren="true"&gt;&lt;Level TableName="Markel 2017" /&gt;&lt;/CurrentHierarchyNodes&gt;&lt;NodeType&gt;HierarchyNode&lt;/NodeType&gt;&lt;FormId&gt;Orgcode&lt;/FormId&gt;&lt;/O&gt;&lt;ActiveExtendedFilterIds xsi:nil="true" /&gt;&lt;ActiveExtendedFilters xsi:nil="true" /&gt;&lt;pageContext&gt;AAEAAAD/////AQAAAAAAAAAMAgAAAGJGaXJtZ2xvYmFsLkNvbmZpcm1pdC5SZXBvcnRpbmcsIFZlcnNpb249MTguMC4wLjAsIEN1bHR1cmU9bmV1dHJhbCwgUHVibGljS2V5VG9rZW49ODEzNDQ1MGU1YTA1YzBjMQUBAAAAX0Zpcm1nbG9iYWwuQ29uZmlybWl0LlJlcG9ydGluZy5EeW5hbWljVmlld01vZGUuRHluYW1pY1JlcG9ydFN0YXRlK1NlcmlhbGl6YWJsZVNjcmlwdFBhZ2VDb250ZXh0AgAAABFfdmFsaWRhdGlvbkVycm9ycwZfaXRlbXMGA8sBU3lzdGVtLlR1cGxlYDJbW1N5c3RlbS5PYmplY3QsIG1zY29ybGliLCBWZXJzaW9uPTQuMC4wLjAsIEN1bHR1cmU9bmV1dHJhbCwgUHVibGljS2V5VG9rZW49Yjc3YTVjNTYxOTM0ZTA4OV0sW1N5c3RlbS5PYmplY3QsIG1zY29ybGliLCBWZXJzaW9uPTQuMC4wLjAsIEN1bHR1cmU9bmV1dHJhbCwgUHVibGljS2V5VG9rZW49Yjc3YTVjNTYxOTM0ZTA4OV1dW10CAAAACQMAAAAJBAAAABEDAAAAAAAAAAcEAAAAAAEAAAADAAAAA8kBU3lzdGVtLlR1cGxlYDJbW1N5c3RlbS5PYmplY3QsIG1zY29ybGliLCBWZXJzaW9uPTQuMC4wLjAsIEN1bHR1cmU9bmV1dHJhbCwgUHVibGljS2V5VG9rZW49Yjc3YTVjNTYxOTM0ZTA4OV0sW1N5c3RlbS5PYmplY3QsIG1zY29ybGliLCBWZXJzaW9uPTQuMC4wLjAsIEN1bHR1cmU9bmV1dHJhbCwgUHVibGljS2V5VG9rZW49Yjc3YTVjNTYxOTM0ZTA4OV1dCQUAAAAJBgAAAAkHAAAABAUAAADJAVN5c3RlbS5UdXBsZWAyW1tTeXN0ZW0uT2JqZWN0LCBtc2NvcmxpYiwgVmVyc2lvbj00LjAuMC4wLCBDdWx0dXJlPW5ldXRyYWwsIFB1YmxpY0tleVRva2VuPWI3N2E1YzU2MTkzNGUwODldLFtTeXN0ZW0uT2JqZWN0LCBtc2NvcmxpYiwgVmVyc2lvbj00LjAuMC4wLCBDdWx0dXJlPW5ldXRyYWwsIFB1YmxpY0tleVRva2VuPWI3N2E1YzU2MTkzNGUwODldXQIAAAAHbV9JdGVtMQdtX0l0ZW0yAgIGCAAAAA5mbGFnX3Nob3dfaGVscAYJAAAAATEBBgAAAAUAAAAGCgAAAAppbm5lcl9wYXRoBgsAAAAIRVByb2ZpbGUBBwAAAAUAAAAGDAAAAARwYXRoBg0AAAA/WW91IGFyZSBoZXJlOiBFbmdhZ2VtZW50IGFuZCBFbmFibGVtZW50ID4gRWZmZWN0aXZlbmVzcyBQcm9maWxlCw==&lt;/pageContext&gt;&lt;EnduserFilterTitle /&gt;&lt;/DynamicReportState&gt;</SerializedDynamicReportState>
  <OverrideDynamicReportState>false</OverrideDynamicReportState>
  <TextId>ea3a484c-f61c-48a8-9291-fae5824d348b</TextId>
</ShapeData>
</file>

<file path=customXml/item26.xml><?xml version="1.0" encoding="utf-8"?>
<SlideLayoutData xmlns:i="http://www.w3.org/2001/XMLSchema-instance" xmlns="http://firmglobal.com/Confirmit/reporting/powerpoint/09-09-2009">
  <SerializedThumbnailImagePng>iVBORw0KGgoAAAANSUhEUgAAAeAAAAFoCAYAAACPNyggAAAAAXNSR0IArs4c6QAAAARnQU1BAACxjwv8YQUAAAAJcEhZcwAADsMAAA7DAcdvqGQAAGI2SURBVHhe7b0LtGVHWe/bAxEhCRBBBEEBFQUfiHgw4AZNQIii92gzjmN4xXs9ARl9HcOj3qMOBscHHuCCx3tUNoQ8mhCDAcIjuVxxQBswTTokXlseafLswA7pPBrTCel0Ht3p7t3dqVtfzapZX9X8quaca81ac621//+MX/Zes2rWrDn37Pqvrx5zblIQBEEQBM1cMGAIgiAIGkEwYAiCIAgaQTBgCIIgCBpBMGAIgiAIGkEwYAiCIAgaQTBgCIIgCBpBMGAIgiAIGkEwYAiCIAgaQTBgCIIgCBpBMGAIgiAIGkEwYAiCIAgaQTBgCIIgCBpBMGAIgiAIGkEwYAiCIAgaQZuece4N6innXK+e+j4AAFhevkvzpPd8VX3/+29SZ166pl718eXn1ZozPvZ19V26jT/17OvMNZCuzTBcp77j7L3qLef/pVJ/9xR19MLnLRQnPvwsde9fvkp97mc+pD7/yq2a84tx5Rlb1VVnvl9tesrZ16snvvcGDf0EAIDl5Amr16mnvO8GdYY2pdM/tqZ+doPwqk/cqk778NfM+Z/yHvnaDMN1atN7vqn++Nx3KnXhKWr9A89eKNSHnqa+9Y6fVZ99ycXq86/QRvmK84pxpS7/yledrzbRNxdz8d5zHQAALCWnaJ7w7q+ql2ojeqU24Fd89OvqZzcQr/nEmvrhD9ysHve3XxWvzzB8VW1a3av++Jz/S6kPnKKOXvDsheLRi5+m7tUGfPlL/l5t1ya5/RXnFoNMeMfPb4UBAwCWn+/QxvP8C29Wr9ZGJBnUsvNzmp/X5/70c29Qjy9mwjDgrsCAAQAbgsfryPdp59ygXrVBzddxxse/rlYu+Zo6+d3XqVNW5Ws1HTDgrsCAAQBLj+t6pjHQjdj1HEM9ANQTQD0C0vWaDhhwV4oa8GOe9Xy1adMmw7e/9Ffr7Y9//dvr7UgbPu3bnveSOu2k37sQaUuadvJf/FOQ9pinPBNpiTQymh+44Cb18nN2BGmPf9qzalP66fdeuRBpBE8jJk2jybf0xYSuW5zmrmf/NG/AcRo3ulJpL/q+xwXb+rI0Bvy4X/wdcTsAAMwKin5PWv2q+pmPfE2dQTOCmSFtZKgr/kf/rsSErHEj4NiU+4IuaAAAGAiKfp/7/pvM5CPJiIaGJjpRNzcZHK3BfaU2fdom5XVQfqofQet1pTxD83P6OHQsioJPGnQsGAbcFRgwAGBpoej3ZG0uJvrVJicZ0RDQmPLp2szIQMlsf+riW9QLdHT5I5r/oH+nyJuOz8ee6Xfa9vMayv/srTeq57z/RjNOTdt4+aWg+v7YRTer77Dd0MOAMeCuoAsaALC00FKb7z3/xt7Rb1vE6nDGS5Oa6Hea2PSdOqKkGdcc2kYmS3lpPzJk2uel+ovB95x3g8lDkTrx+Hdfp37073ar11x6q4lS42MOCZVP5/rk91ZfVKRr2B8YcFeKGjB1BUjbAQBgFpCxUQRKXbySAaV4xSW2G1njTDNI15BxkbHT7zTB60n6eGSgNN5Mx6bPtMzncX+7y0TiP/7B3aZMMt6XaeOliPdknZevx6V9yAgpIqVu81d+vDJrOkZch6Ggc3ierj/V3dVjOmDAXYEBAwCWEjJCeuZxX/Ol/BTJPk3v+0Jtmj+rzZhMiraTGRM0vkufqYuZjkXmFUeQtI2M94c+cLMx0V+47FazL30+yUa8lE6my/dzfPvffFV99znXm33azsHUSeehMd2+Zk37UCRO14vqI9WlHxgD7goMGACwlJDBPe8D/SdfkZH9sDbgx/71LlMGGeRzdLRKXcgv12ZM/IcP3WKeJvU4bZIUxXITdeb6zPNuNHlfq4335z9xqzHzU3Uba4xXm3XKeB2UTnmpbSZTdedB3cZkyFTPynTXzHF+8u93m2ifzDg+pzZoLPqpNBlL112qSz9gwF3BGDAAYCmh7uef/Pv+3c9kahQBu65h0yWsf6f1sk96rzZGDf1uPkfHpG00q5iM8DWXrqkzL71VvVjX4Wk6kqUyKMpsM14O5XXrdMlg6VzIjOkLwAt0HWl8m9puGsP9Nv2F4fu36i8cPc+XoHN+rv6SQdcsrkN/YMBdKWrA3bhDXW7eiHhYvfcjUno7p3/ka+zz19R791N5D6jfZXn65Jsd7tyt1u4Q8oTM3zkAMH+QaZJRUmTYNyKMDTguN+5qdlD0SJOtaGz4F3XUS2WRQTrzlvYh2h4HSSZMx6TyqZ2m1wk+QRu5K5e2UzqZ5w9ecJOpf3xObdA+L9IROgx4oxnw5Q8Y7zHqYEABH9mnbm3sJ5hS13wz5nfX6Phet36Rm2vEnJ4DAPMIGRN1EfeNfomcAeegY1JkSmO9L9LR6hO1KZJJSnkJyk/QuCsZX5fomPJQl7eUNo0B05eUn7mkan9SXzC6g0lYXRm9C7oyoQfU5fZnLyMRTUlgLs2r5/FhwAB0hoyPJjtNGg32NWBn+PSCf+p+Nt3NelsqL5nls867weSlGdfUvUzdyJTWp4uaM40BE/RlhbrKpx8HhgF3ZeRJWLYLdv8+dbqNhC+/XMqXYBkMmM5dTI+AAQPQGTKjn/jg7pkZMB3v+7beaCZc0ZIemsEcGymZKxnzd5+jjVdHynxm9asvvVW97MNfM9HnpCY8rQHTfjTZjMqRyu8ODLgroxrw6V88TO5hu16ZGQt5G/Cua6vKvCNT6pqP0atrWCDev/EFQahT9rw7nYP7vVKqztOcm+utoOsVlpP6AhCNcRulxvrDvKZemS9Y0/6NwPJCXbrUTXvahyZ79vOkBvxMHdHSpKuXaHOlfSmSpLq4iJeM13wp0MZL+ch8qX50PJpYRT9f+uFbTHmTmPAQBkwTu3Ld5t3AGHBXRjTgpgFWjWrHyVhFDFgyDKtOXwwy+/PjDG7Ah9WtzHydQlOa9ty8AVfDBbGiv5t0jkxV/S3OaCPduvaAYMDTnwdYbiiKnHQCFjGJAVemf51a+cjXzOxnMloyUNpGa3lf9PdVxEvjw2S8lP49595g0n78Ih+p089XXPI19WS9b18THsKAadb4okfAMGBLdgxYim5so905munaLdsxn4uq4uOntsfUUVlgBO44WtLxu5pG9hy0WDmuZ4HnnfbciPr8tLiB1tvr47l6Nb9MpfPybRpu4AOfB1huaKISLQU6XUeXXR8pyZnEgAkyLnqsJD3pikyY1uvSxCZnvFSfF2qz/a733WCiTDJY4tv/Zpfptqb9zPH1T+qOptnRVGZXE57WgOmLAUXv1Hsw3QM5YMBdKWrAOZxJBJFQHd3wqDTDoAZsjx3kifJmzTJXdymtS5mM7DnERmePV5c97blVOJML/2ZEfC0zOGN1dXHnJRy/+UVimPMAyw0Z8NPPmWwGNDGpARNkrLT06KXaQKl7mcyXIvEf08ZLXwqc8cb70QM9yDxrE9Z1oMdVujXHXUx4WgOm+tIxqay2pVF5YMBdGcmA02aVbuQFhjRglyerjMGIx/BU58WNsqdhdD1XQ2TA056bpToHOV/z/CLiLml3Hrlej/icBzoPsNyQYdF47BgGTNDxafyXHoNJ4760jYyXvhjEeTk0cSswYf2TxoZpdnSXbuFpDZgidvqyQKY/3VIkTMLqyjhd0HFjLKmLMXU1pS75utQp17iLx/CMasDTnpslZ8DNHg33JSshdx59DHig8wDLDRkgRaFDGzCVS0ZK281P/dmMN7M8DurCJcOlfbpGk7QPvRw/joTpVYqURsfNRcJDGDD9pMdlwoCXeBJW1ZC3KRNNOYY04BYDbaVl/1ENeNpzs+QMODw/Vy8rfo7ORF1d+hjwQOcBlhtnwJMakWTA9HYimjBFL1/4iYt2m+c6/+AHbqqP12eyVBsNE9Y/Vz6ijfHs6jWHqWPBgIdhyQ043f3sCJcnyXkMXU2pU772euXJ7S+lzdCApz63CvfFqTk8EJWfMcrGuK7LK1yH5BjwlOcBlpshImB6GQNFuVQeGRsZMo3n0vKhX7i0mlRFv1OXLY3tTv/wCk8qEqafT9ZtdByZU4RN5/yYv9llXmG40Q0YY8AW0YBzEY/DNcptDa3YeGcMuCVfHZnHZuCiNsEkOPL+7jhaknm2lFnT9VwNsQFPf25EXYYUyZNiU43q5ffXqq9F4vq4epHY9iHOAyw3ZEb0JqJpDPgFOtJ97N981bzggB5OQWZLBvzTH7pF/YA2OTJkyksvzaeJS3TMk6YyrSaxCdP5rFzyNfUU3VZTGn0xcNH30865wXzpoBc/TLL0iqD96Klc07+cHwbclRmPAbvGtr172TW0+clYLiKqVJm6ZEqT5QvVoUs8u39skvb4nQ2j6zmwvEHZ056b+5vIa47DOrh6ZcTrVht2QsEXlz7nIV0HsOxMOwvaQY+JJAMkg321jnp/7O+qlxWQ+T1WR5s0wcq9lP+HP1B1WdOxJ+2Opv3MEiBmfnQsWqL0GmvC9NpAMsoXX7zbrCWmOr5cmzLNYCajpp993wfsoGVSNN5Mx8Us6CUw4AZiFJegY0RTd1OSTEMtm1LXfKJ59GzAg0iPFBiIwx6nR9ndzyFlPNOdmzPg9+p/pEE5ufPjMsdyBpqocy2dbu+XZm9J1/OAAW9EyASpPZt0HTBB+5GBk7nST1pW9IR3V5GhM1gyx9P0doqOX/2JW/Xvt5i0SSNhKpu+ODz5PdcHRv7tZMLsvcaubgQZ7qQRbwyV9dMfosdhYh3wchowWGi8Acvpg2O/hGWHKwCIICOjblSKBN245jTQJCiKhMlw4+OQMb5YR6FkgtQdTQ+yoLHjSQyMjJuianrx/5N0W+y6l6ksMmGa+DVtVJ+Dut6pC5uifKl+3cEkrK7MuAsaLDJFDDgxXuwj4hkaPlgKyLBO0VGcexiGZDZ9oMjz+99/kxkTprJdhEvmSCZJ63fpzUZkwvQy/OdsJbPeZSLJuG4c2p9MnJs1dWM/49wbTN35QzjI/GmClYuCS0AGTLO83eSzyYEBd2X2k7DAwlImAha6k7nE7m0A8pCR0XONJ50RzCFjpbFRWgZEhvhd51xvntXMj1d1R9+iXvOJarIWvV6QDJgMlufjkLGSqVIeN4vamK02dNpOE6LoMz2qksZkqbt7iC8UKeha0RcNRMAwYDCHlOyCrsoO1elpaAAIUBRHE6OGMGDiDG3C1KVNRkxdzk+Iolsas6Xo0UXdNC7c9mIDMt1nnVfNXCajddGuMV1d/x/6wE3qdH3MH9Pl0nFf+XG5bkNB3ds0Bk31kOrbHYwBdwUGDABYOshE6HGUQxkwQePJZKzff0H1vl86Do9wT3p3FQk/e2u1BIq6o+nhHTRj2uUx+Zh5k0HTi/xf9pGvm0dX0gM/yIDd2l6a4UxR9VATrVJQ+cM8hpKAAXcFY8AAgKWDun/riViR2UwDRbfUFUwmRVH2d+o2kwzTHZfGc2n896c/XL1+kI7/A9qwyWhP1gZNa3jJoF1kTPtSOWS+9AYkt8aXuqG/8+zrjekPWf8U9IVhmAlYBAy4K0UNGAAAxoLGgWlG8dAzh8mEaW0wzXh+MY31amPlE6kowqUxYOo+prW5Z152q/oRu4aYup2fd8HNZm2vmy3tTJgiYTLb7zv/RvU959o3Kg1c9xTUU2C+KOh68Gs4GTDgrsCAAQBLiRkHvvAm0xUsmc400JjwL2pjpUlLFLG6bmNjqDrypuibPtMTs2gZExnc086pHllJRkwv4f8RnUbRMq8vjfXSu4Qpf8kJVzH0JYWi8GEeqYlJWF1BFzQAYCkhM6Ex2KEjYAeZMEXYZKhuTPjJZ1dtKJmvGxOmPPTsaFoz7Lp4yWzpaVY00YrGiN2TtajMWXQ5c+iYP/ORr5svDzySnxwYcFcwCQsAsLTQRCZ6utMrC0WT1EX80x/+WvVYyA9VD9A4mR2fDJiiYIqW3QseKFp2E7FO/+iaeqGOhsmIaRIUPb1LOk5JaKya6kh1c/WeDhhwV2DAAIClhUyFHozhXmhQAtMdfWk1zkuTp9ykLDdRi17gQMd/iV2+RF8KKBKmKJn2JwOkLufSM50laJLX6frYNOFruJdJYAy4KzBgAMDSQtEodau+wr6wQDKhIaBuboqCqSuaTJcgMzZjwDqNZkPTWDS9PIHGh+lBHrROuPTa3jZofJrqPVz0S8CAu1LUgL/teS8xF4P49pf+ar398a9/e729VBod26Wd9HsXIm2DpD3mKc+s007+i39C2pKmETyNyKXRrGP3GMc4jRvSUGk0OYvGeMng4jQa4yXItOO0XJkl0ugLAE0Oo6g8Tstdz3yaN+A4jRvdpGnPeepjg7Sv/49nBmmnnvSYIH9flsaAAQBgbKgrmLp7X64NqHQ3L0W7ZPREavKXMeARuptjqI70godho18CY8BdgQEDAJYeMhl6NGXJseBFg7rEXfQrXbPJgQF3BQYMAFh6KAKmSHiFxoITkelGgqJfWos8zIM3YmDAXYEBAwA2BGQ233PejfVY8EaFZm3/7Eerd2xP/9xnCRhwV2DAAIANA63LpchvI5swdcPT4y6HH/t1wIC7AgMGAGwYKOJzXdFjLwEaAzLfH7uIHoFZynwJGHBXagN+Cj1C7b03VCYMAABLyuPffZ16+rnUFU2v+dOR8Abhldp8Vy5ZUye/h57WJV+bYbhObXrPN9Ufn/tOpS48Ra1/4NkLhfrQ09S3tAF/9iUXa4M835hkKa7U5V/5qvPVpmece4N6yjnXK4qEAQBgWaGXDpyyWs2K/oVLbzVLh5YdmvFMUDtPDwKhayBdm2G4Tn3H2XvVW87/S6X+7inq6IXPWyhOfPhZ6t6/fJX63M98SH3+lVs12oQLceUZW9VVZ75fbVIQBEEQBM1cMGAIgiAIGkEwYAiCIAgaQTBgCIIgCBpBMGAIgiAIGkEwYAiCIAgaQcUN+Cd/8ifr10edddZZdqtSF110UfBqqUVJO+OMM2yKUldeeSXSljRtz549Qdpzn/tcm4K0ZU4j8TSCC2nLlUb3ghPdB6m0UgprV0B/8Rd/YX+DIAiCIMipuAFDEARB0CKK94qV0MgGvE1t2bSiVtfsx3nQ2qpa2bRF1yz6fZaa9rjT7L+I55zdd02trlRdSiuzuNF4Xca6lhAEDSJqN0pq3C7obVvUli1bZtMwdtUyNJrFzKygStV51ufDjzfWtYQgaBAtvAGnT4AiE4p+dRS8sqo/5USRsh0c37Jq99Ob4wau0eCx/eKGUJt/tZ2nRfm7lkf59DmsbnFpm9QWl5hLI5ljRGn8uGZ//UXFRHGJepptTlKanH+brpP78rO2uqKvrT6OkM8rd/5xHZmkcwxUqs68DH3PbOtzLe39uervE3Ncdt80vzhGZdm/45bU3z55bC7Ks0XXQ5+ryRf1GGWvLSvfnDfft8uxIWhji/59lNR4Bmwa7cp4qVFtNspOVRdi0Oi6Rsg2cPWu0edmY12nmEbNfQrSeBmZ8kxD7L44mHwTpJl6sEbRHa9Rh/D6pM/Liu+v1X4d2PWI9uVqO/+4GpUS52g/1ipU5yBNqGfynPT/Tde1y2z3Fe8TLuF4cvm5c+Si8yQDtftRGfVx89e2cW4sb7djQ9DGFq2UKKnRDJj+0QeNQ7IBYA2tEWt04kYw+Bw1TuZzKo2p0YDyfdixeBm5euTSGrLHyO1v8qTOyyrYJ5/fNL7cJJL1i4/Dys2eUyyhvqQiddbiaY18mXMyBszrEH+O62iVO17wOX+OXrSdf2mI68HFy4jL4/t1PTYEQSVV3IDlMWAbXdA3+5pEA0CNFosagoaktYGLj8EaHZM3td2WkfrdqGM9cmlWFI34Ouq03P76t+x5kYJ9ulyHxPlzNbZnzl9Q4xzt9lol6kziaXG+xn7cpPjvpPgz1ZF/tup8vA5/R6Pmceha8u+r4rWlY6X+3XQ+NgRBJVXcgEU1Godmo+JFjQVvJFmD1NrA8f0y4l2DvIxseR3rkUszZbDzdmm5/c0+/LOgxjHS+c1138J6IBrHc+px/oES52g/1ipSZy2e1siXOaeG4ZYwYH7slOLjNI1UvrZx+fF+XY4NQRtbS7kMiboQ60bDKdMNTQ1uMF5VN0hh41Sl+YaF72fK5+No/AtAJwPOlJdraHun6fOhyUKpPFrJejhF+2TrbX5njbNwPKfO588Vp5nP/m9WK8o3VJ2DNCFf+lrGhht/jo3RKne86HPr39GoMtn630buupvPvk6N8nNp4rEhaGOLeodKaoQuaGrIwkawUqJBM7KNkGmIaNarz+fGA4mV1VWdxstm+0VlUwPk9gu7RKl+dlvcwAXlse25hjaXZj76+lczVXVEo88jub9R+rwqsXMwn6X8VZ76O0/dCMf7cnU8/0jiOTYyF6pz7m9hlDgnUya/tvFn2q/l2sfHaxxfOsdY1XG2bHHXMMyXv7asfL56wChx7Ja/JQRtJNG/j5IqbsDDn0Cq4YOgZdRA9zuMFYJ6CwbcEAwY2kia9H53kbgQ5UIQ1ElLuwwJgiAIgjayirsj3oYEQRAEQU0hPIUgCIIgQUv+NiQIgiAImk8t/CQsdEFDEARBi6iFN2BMwoIgCIIWUTBgCIIgCBpBWIYEQRAEQUuo4u6IMWAIgiAIagrhKQRBEAQJwjIkCIIgCBpBCz8JC13QEARB0CIKs6AhCIIgaATBgCEIgiBoBGEZEgRBEAQtoYq7I8aAIQiCIKgphKcQBEEQJAjLkCAIgiBoBC38JCx0QUMQBEGLKMyChiAIgqARBAOGIAiCoBGEZUgQBEEQtIQq7o4YA4YgCIKgphCeQhAEQZAgLEOCIAiCoBG08JOw0AUNQRAELaIwCxqCIAiCRhAMGIIgCIJGEJYhQRAEQdASqrg7YgwYgiAIgppCeApBEARBgrAMCYIgCIJG0MJPwkIXNARBELSIwixoCIIgCBpBMGAIgiAIGkFYhgRBEARBS6ji7ogxYAiCIAhqCuEpBEEQBAnCMiQIgiAIGkELPwkLXdAQBEHQIgqzoCEIgiBoBMGAIQiCIGgEYRkSBEEQBC2hirsjxoAhCIIgqCmEpxAEQRAkCMuQIAiCIGgELfwkLHRBQxAEQYsozIKGIAiCoBEEA4YgCIKgEYRlSBAEQRC0hCrujhgDhiAIgqCmEJ5CEARBkCAsQ4IgCIKgEbTwk7DQBQ1BEAQtojALGoIgCIJGEAwYgiAIgkYQliFBEARB0BKquDtiDBiCIAiCmkJ4CkEQBEGCsAwJgiAIgkbQwk/CQhc0BEEQtIjCLGgIgiAIGkEwYAiCIAgaQViGBEEQBEFLqOLuSLPIyIQdfEyYfh8i7ayzzrIpSl100UVI2yBpfIYifVNF2sZIe+5zn2tTlNqzZw/SljSNxNMIrlmnlVD5I0AQBEEQ1BAMGIIgCIJGEAwYgiAIgkYQDBiCIAiCRhAMGIIgCIJG0KZv7NmvAJg1+w7aO9Dq4L1821G1r5HPb6t4WLmkowceZNsr4vLVwYcbeYi7Dhy3GZjWD6u7WJ5GWUZUnwfV/ev2Y7QP6AbuA7CRgQGDGcMaq6SmaXj99qbCMsRGt5ZUBy40vNOB+wAAGDCYLfcetS2VFotGwsZt8oZXzi/lZQ00j4pY/drLRcM7MbgPAIABg9mSbkh5RDRpwys3xoSPcmw5ew/r35zispug4R0W3AcAwIDBTMk3VFLj1qvhDRrTlI6r+/fS/ryhDxU32gQa3iHBfQAAAQMGM8Q3ltJkmF4NL2tk64aSd2sm5RpegtVHEE0IcsdDwzskuA8AIGDAYIYMGPlIDS/bxhvNLrTNgkXDOyS4DwAgYMBgpiQb0iAK8Wm+QeQRi0acJJOPrJpQwxmVq+luAGh4JwX3AQAwYDBrePcgaxx9w0aSGl7ewLIGT8tvD8vx0Q9rkF0DyaKksNGUG1PZANDwTgzuAwBgwGD2hI2sJBZd8AYyId7whhFUrDDK4Y16U+lIqxLVEQ3vNOA+ABsdGDAYhbDxrRo5v401vETc+JpGzjewYcNLhJGRUaphFBv26PiWZp3R8E4L7gOwkYEBg7kh2fCCDQXuA7BRgAGDuQENLyBwH4CNAgwYzA1oeAGB+wBsFGDAYG5AwwsI3AdgowADLsgvXnGNetcXbxLTAAAAbGxgwAU5+yu3qDd84UtiGgAAgI0NDLggi2vAtLQjWv84NmaZiO2S5L/PBL6c5bjaL+bpwDT1nvk5E7gPQjbqfQBKAQMuyMIa8L1H1cGD+p95Y13liIza8Ay0znPRGl7cBxEb9D4AxYABF2QxDZgaGYp6dPTT2sj4hyCog4ftfnp73Eg0Gg22X9yYBE8acmlR/q7lUT59Dvf7RP9YwlyaS7fbSSaNH9fsrw3KNMiJerqykmlyfpqE5EzPPKVJm2C63FLgPqjT7XbSxrsPQElgwAVZSAO2DRI1uNQABI1RQBUNBA2E667kDRQRfd73iFKPVq1IraocaohYvsMuly5332F1zH6q9Kg6aLtGXUPlHyl4Qj2k0+g4XrqM/bopdWZi6qT3e+iI+RnqhFrnXa97j+hPTrbrUe/vgiFT9r28fsfVQw9Rgxm9CCC+Do0G1uV314Fdj/ialoaOh/sA9wEoCgy4IItowNQAuMbARCFx41ETNpLV5/aG964DJ2zjJEhHEo+4Mkxe39zJory+Hu35T+g9bL1MnTJ1YfX4xp5DQSPrG97YPqxM4x5fn2off13Y9ao/+/zuXOq/RXxNC4P7wGlj3wegLDDgNnbtVE//h23q9J175fQMi2fAbIyrVuIfOzUELoowuC5Lm8b3c5/NT0m+AQsjEd6wHdeRRVXmXQ/5BrPKb7cHDa873lG1n21/VDeXpl48miFzEep4rHEtSImG15hGLN6wsutgPlNDG4vlN3njz27f0uA+wH0AZgEMuI2NZMD0jztoTKvuMbn7Mf5mz77Jx42E/fxA3dKcUA/U+1XQcSr5/e465Bu2g/tZmfuO+Sbv4OG6HrzhPbpf53P1MD+djlVlCHVsRDJHbNSX7Hpk9bs3vh4CwTHz+c11P6hr7SLPuL4loWPhPvDaqPcBKA4MOMGOnTuM8TbYsSbml1g0A6aGq9HIZrofqXEIxq5cw8sb4Tpt3U5U0dKByzrv3tSN/b660azG7cx+dcOry9rHGp69rNNQ183Vwze8toy6saL6OPGGl9VJUt3otTW81bny6+HOi5tY3Hgm81M+83smmiwI7oNIG/Q+AOWBAbdROAK+5KP/qDZt2lTz0pe9vHOa+11i0z892JOH1erD62pLY/sjaptuWFavjre7NKu714N8K2u+qVpbO2LSdtnP6u6jfj+3zy6pBfQN2+rVVD/6Xdfx6mPK/Eq6+5GwHka2zKuPqDXKH6Qfr87x6qNqv93i9HAjr9XDx9Ra3dIfV28z+x9RdwT1o/MOj9O8ZuwczGcpf5Vn2y67D12Xh4+olca+3Xj71a9Un7nhYvU//uV/Mb+38yZ19aFr1Ccb29+ldqs71dXXxttdmtV91wT5tt5xp01Q6lt3XKLTblHftJ/VfZ/y+7l9dl9jP3Mdsj8pD9WPftd1vPYadcRs17rvXWE9jGyZ116ivkX5g/RbqnO89jN16U5HGnmtDu1S99X3wZ3qCrP/Jer+oH503nxffy087BzMZyl/lWf3brsPXZdDl6itjX37IbUVYDxgwG3MaRc0GbK03SE1xmUhM5FMx+EMRMsYSpjuDduXIW2rYMZlDHiC/MacK62tPZzPm6h7+njzAzW6163tVn/7r7/eaIzLQGYimY7DGYiWMZQw3Ru2L0PaVsGMyxjwBPmNOVf61h1vyudN1D19vPlDaivAeMCAC9JmwL//B28Wt3dhagP+gRdWkfVrftNv+8Nz62i7f9oWbVxranUlvd+W2tlsFNeStrJaW6Ra/R1e5ue8SW7bUh/PG6KtR11PZqqUn7b7A1bRpqvLymrTmP/wY8pXZVWttB7P1bPtmg2Q9hOv8GkC1OjmDPgZP3SKKefFr31Gve11f/IjwTH6pfn7ILWfv/RVFNeWxu+Di36Xl/nfgr+rO543RP93qdKYqQr3AUWbdV3YfeCM+XV/8p+C++A3Wo83xPXslvb9Lz61TsshtRVgPGDABWkzYPqHI23vQtu+UmMcQP9wpe0lYVGnHEnqJoxFo70i2r75xbqwSJe0ASJgug+k7UVhUaccSYbRaK+Itm9+sS4s0iUtUAT8hve+WNzukNoKMB4w4IKUNGA+HiwhNcYBv/kWeXthuNk2xMw0zFvAgGOzlbQoBvxXn5G3a6jRzRnwK9/wXHF7abjZNsTMNMxbwIBjs5W0QAbc9oVKaivAeMCAC1LSgNuQGuO5gUefVtt2uwlTPl9nQzXlrau3JfMfZtHuYbY9NuFqP39cV58eBmzrYvbjv5ck05tBje5sx4B7wKNPq923uQlTPl9nQzXlXaOuSOa/QN1nU9ShC9j22ISr/fxxXX16GLCti9mP/14YGPBiAQMuSMkx4Dakxniumcas2vadlRESMODpmMas2vadoRHCgEEXYMAFaTPgaZh6GdJEXdAs8uTGQkbz8LraZqJEwXCMEXnVS2xqpHLlY225248TmwjULH9yksyOl6Mj1V1SXRPnZSJfvc+aXyJljs2WTCVnUFM51oC36To7heeeOm5PpjDgybqgWeTJjYWM5tA1areJEgXDMUbkVS+xqZHKlY/1SR3KunFiE4Ga5U9OktnxcnSkuluqa+K8TOSr97nDL5Eyx2ZLppIzqKkca8C76/A7PvfUcfvTNhlLaivAeMCAC1LSgKnRlbY7pMY4INNop+Dm59en6t+twTaNlSCTSXTRcqLtTaN147FUHuVzP5v7NuDpQl2T5+W6nt2x7b7h5+i4wrHksnPn2JPMTGhqdHd/487kOuC2iEmCm59fn6p/twbbNFaCTCbRRcuJtjeN1o3HUnmUz/1s7tuApwt1TZ6X63p2x7b7hp+j4wrHksvOnePwSG0FGA8YcEFKdkHP3oCZ4dWfrbFKRpQkLscSlMHKrj/7fdzYa21sbcdvmCLPmzkvFwHX9Yg/x/XU5I4VfM6f41C4RjduiB39DZgZXv3ZGqtkREnicixBGazs+rPfx4291sbWdvyGKfK8mfNyEXBdj/hzXE9N7ljB5/w5Dk3cToBxgQEXJGfA8qMud6qLhbwSMzfghnExM2qkNaFoz0vI2zCnWMysTN74c+b4PD3O29iXm2xpA44VlTUArtGNG2JHbwNuGBczo0ZaE4r2vIS8DXOKxczK5I0/Z47P0+O8jX25yZY24FhRWT3AMqTFAgZckLQBr6k3/sMO9cTnb1IX79im3rhLb6MnbvV4zvTslyHFERozn4aJcSqjqbt8U3kb5pQqrzLzbXev57uCOTy9kTdzXsUNmB93ClqWIdH9EDfEjv5jwHGExsynYWKcymjqLt9U3oY5pcqrzHz3fdfku4I5PL2RN3NexQ2YH3c62r5Qxe0EGBcYcEHyBrxTnaT/sVAkXD3mstrWNQJuQ2qMpyU5VtowNYZoQpFpCfmyxzK/MzPU2+5WJ9SFdt8GvOzoOETyWBkD3qK/AFTj0JMacO64Pcn0ZrhGN26IpyE5VtowNYZoQpFpCfmyxzK/MzPU2x5S96l/s/s24GVHxyGSx8oY8Cf1F4BqHHpSA84dtz8w4MUCBlyQtAHvVe+4fIc680/fzCLf+TfgKmpzShtLjF8vq2VnIDcnbJG5UQZXDj+WM7kqT72vMa1j6gs2V3Imcc4UDYnzShhwNaOb8gkGzM+jxYDlc5yAGRtwFbU5pY0lxq+X1bIzkJsTtsjcKIMrhx/LmVyVp97XmNY16jabKzmTOGeKhsR5iQZ8n11TTPkEA+bn0WLA8jlOBgx4sYABFyQ7CYuM9/Lr1Q5jxtUYcJ8XPoyzDGn+oCiyEje2csz6eJ2YwoDHehLW0FAUWYkbWzlmfbyuYBnSYgEDLkjWgKeEGl1pu0NqjAMyjfYYeGOz6rAkp7GPUWiMreWaqNQq6AJ2kSypKrPL8UahZRkS3Q9xQ+xoi5hmjTc2qw5Lchr7GIXG2FquiUqtgi5gF8mSqjK7HG9eidsJMC4w4IK0GfBiLUMqBe+GjZU3t7whdi+Xd5EH3dtWbtvcGnAG1+jGDbFjfgyYd8PGyptb3hC7l8u7yIPubSu3DQYMhgIGXJAuk7Caad1YFgP2psaNzJtnPUkpgbx/33JZtGuiYGbe0cSo1PHmFdfoxg2xY14M2JsaNzJvnvUkpQTy/n3LZdGuiYKZeUcTo1LHGxssQ1osYMAFKWnAUy9Dom5LMmGCL2Ph29vS6N20Lo3eWds7jRni6kqQ5qPSbWpLYz9fpn+d6ze8Ib7mnLBctt/Kx/7dpthyXRrril5bc7/d7ydGZY83ybkXSotwjW7cEDtoDJjGDXl5vBHvk0bvqHVp9O7a7mn/rTa62z/+C0Haf71yj025Rv15psw//1ebzf5dqzRvoPX9ZdN8tPs5f39R2nsurLuib7/rG/a36j2/7ceb5NyHTXv8KY+tt0vE7QQYFxhwQXJd0LT+99QzJzfgNqTGeO7g469J5WcHixHphOX6sipJ0feyRcBzAR9/TSo/O1iMSCcs15dVSYq+5zUCbiNuJ8C4wIALko+A46dgEfO+DGlg2DhrWie0ma6r1ToiDo1zS9RYmvHazuU6WTMNjFs2fhhwAdg4a1q07OcadXUduYbG+ckDdrOVGa/tXK6TNdPAuGXjhwGDIYABF6RtEtY0TL0MaR5ghtdcF+yw3dRuLNaYqzO/R9QuSjPS20x59POYqicwOx0gA/emSkbqItzqRQiH2axnK+HBGDDgAjDDa64LdtjuZDcWa8zVmd+71DcpzUhvM+W5n5K8qZKRugi3ehHCB9isZyvhwRgwYDAEMOCC5A04joL7Rb+bNr02++AOqTGeP9hkp+SyoyqPN+jw4RihIVJe/XOXn9WsDp+wvxxT2+r9KB+PcB9RX1CP2nx6e/z6wbouMOAysMlOyWVHVR5v0OHDMUJDpLzup6Dj99n9KJ1HuO9Stynnvnp7/PrBui4wYDAMMOCCpA24evjGae9ky5DqB3PwfGlowoW03SE1xjPjB15YTwoxE4bcdpos5LbbNG9o2mS3uLQt3pgfPqb+50UXBvv98K+fVRvyyj/fbzNWE2XOOuu31IWsTJILbO/41Cd8F/MDX1UrrsyVVVXvQl8E/vBj2oTtZyr3d/w5xMdrO786LfO85pK4RjduiGfFM37olPp60GQht50mEfFr5Sc1KbXzYy+w29l9cOhftDneqf7kv4f7ve51VZl+UpX9u+i0V+njffKg3ax19y73R92lvm5/I/3DRRdV5en7oP6zmy8Cb1L/z732sy3XnYN0vNz5xWl0XdznWRK3E2BcYMAFyY8Bx7Ogq21do2D6Ry1td0iN8czo9ZQtFgU3RFFqHK3yCFja91Hl5s0esz+bqsaVqwi2+cANcxw+Hsyj88b4csdImBpiaXth6EX89EJ+qTGeBd2ftJWIVo0oSo2jVR4BS/tWz4T2kaqkaly5imCbD9wwx+Hd2Dw6b4wv94uE6X6QtpdGaivAeMCAC9IWAQezoFsjYN9l/cZde9XzL/yQesduKV+F1BjPL9wErerxV2uyzgTJAF2aHfONI95Kx9U23XLuP2o/Oh2u9q3HgJmh3pHsbg7HqPl2Pq6cZYMacD+4CVrV46/WZJ0JkgG6NDvm+2+B2a6rO272xnyCjUoYnbhRXar3rceAmaHen+xuDseoQ3PnXw7agQEDAgZckLYx4FM7jwFXhk2vLaxfX7j7enV6xrClxngxqSLgbXfLs6DjFz3scmGvMelmhLz/DmeyPI2V6SZy2fIHAwY8JVUEvPs+eRY0f4pV/aKHbzpTZTOdH3nQ/iJFz6xMN5GrPv6wtD2zuRRSWwHGAwZckLwB93kUpe+erg24pctaaoxnxqAveqgMuFOUybuNUxJmNs+EzPOaS7I4XdBtVAbcJ8qsI1Q+i/nmG/XdVEla37vsSG0FGA8YcEHaDLg7zQj4ko9/JttlLTXGM2PQaK+7AQfRcEbpJU/Lx9gGPFxXa08DTi5BYhKWFy07UlsBxgMGXJDhDJjwY8AVb8tO2JIa45kxSnerMI6cUnLJ0/KxPAbcj6BLOqP0uuOytD2zuRRSWwHGAwZckOG6oJtQwyZtd0iN8cwYw4BTs5ZrErOdZ8VIy5A2pgELk7lSSq47LstYX0yktgKMBwy4IGkDrsZvuy9DiqNfzg5xNrTUGM+MEV72L75ScII8xRjjS4lmecaAe5BaOlSTWHI0Q2DAgIABF6RpwNVYrmykmsyYrp98VXHab6+qp+9YS86Glhrj5aVjdMuj5FlPxtqgBjwGvPs51cXcJU9JYMCAgAEXpF8EnEOKjt02OXKWGmMwIjDgGdExuuVR8giTsbAMCRAw4IJkDVhHr+EYMEXHqS5oPwu63uYe3DGPEfAIXdBzD5YhgTmAtxFgfGDABclOwiIDdeO35vfIYBtQpMu6qz/5aW26lTGfvnNvI7/UGM+MkaI90GRjTsICKeJ2AowLDLggWQM22DFhGssV09NQwyZtd0iN8cwY2oCFB2xIL8v3k6yOq9VdfJ/MOmLx4R0dH/yxACyVAQtre6WHafjx3TvV1bv5Ppl1xOK64X4P/ugDliEBAgZckKwB775ePd9FvTwalvJqduzc4aPfmlSX9fIYcPbhGtFEqmTe1ISr7Iv7BzZhLEOaiuy63mgMN5k3NdabfXF/GRMe9ItJD6S2AowHDLgg2THgy69Xj9X/CP223BgwdT9XBu1mQ286823ZyFlqjGfGUGPAiVnL3Gh5JBwYcOssZzZzmq8bZseUouyJGfBLSR+WYgw4MWGKGy2PhAMDbp1gxSZt8SVL7JglHlkJAwYEDLggbV3Q9I9Q2t7Ez3SmSJjGfE972f8hzn52SI3xopF7+b2Uxg14knW+jQhaeKDHlrt5XZiJtxn+SAZ89s43qC9//StiY7wo+LcONWc1S2ncgCdZYtSIoAs8rAMGDAgYcEHyBuzfhkSvF3zH5bkuaJZO3dUm8vWmLO0jNcaLRd7cvFn6rmJpWx6+flhQYMDu7UmLZcDnf/G/qH+95QtiY7wYsAhViGa9WfquYmlbnpYnZyUM+JP38S8E+XrGYBkSIGDABUkbcDX56rR3vrnz6wXrZUdu4pY2bmn2s0NqjGfGIF3Q7HWB0qMl2fiti3b7GXDTfKty5OPmovFOjLQMaWwDnr4Lmr0uUDJCNn7rot1+Btw036qc3HFd2uQGPBZSWwHGAwZckOwYsI1eu75eMOaSj/6juN0hNcYzo0O0F77UvjK/0ORigwyNj3cXu3f8cgPeFrwsXSs2cXH2cyS7T1zXSlEdW8ecx2FsA56+q7VwBJwc600bcK5LfN6R2gowHjDggrRFwGS8tQHXEW6c10EGzWZAn7clk3eeDbil29eoMtvQ+EID5ml328lS3JRlsTKyM6AruXJhwJPTxYC9oVWiCJSb3L/FX6aY8cX7konGBhznCQyVRdC31S/7D3U/M+ZGWUZUn34RMJYhAQIGXJC2MeDTuKFmo19v2G6bmQWdMWypMZ4ZOQPmxid28ZKsUeoo1W8+rt5u88ZG62Yrh9u5Yftu5Xpm89XHVP094Ngxa57aUA/bbaSHD9v9ef14uT0MeKRlSPNtwM3u36a0uTXW6FYG7I1WqSP2Z2jA9+n/UrImLq7/jXVL0vAr9Tfg6XsGJkNqK8B4wIALkjdgffH1P0Jpe5Nm9/SmTa+d30lYmTFg2cgIHhn7tLe3RsuyAbtuaYdPc+Z+VO23W5JqHQPuYcC5LyUFmesxYL7+lkWlock1zbah+z5VdxeHBuxkzdbgu5arLucuXwLC7mlfP14uDBj0BwZckLYx4O6vI6y6qvmkq/ptSCwPR2qMxydvWJLJhZGx17Zdzah25Y4TdktOboIWN/xQd+yPzDpRNxjwdMhGRnBT9GmfPGA3McUTpiQD5uZJ+HRb9rWfUaEHV13XjXwWGDAYChhwQZoG7GcwiyS7lKPx3wZN45Ya4/HJz2zOGzA3Po30wIwO47rhDGlWH0F8LTEMeGjyhiWZXNqw46hWb+vUtewmaaWj4Ni8iSEMGMuQAAEDLkhbBPxrwduQhkVqjGdGsgt6mgi4gwGzbX0fxCFO4GJ1nNqAsQwpIj3LmOhlwNJM5uzjJZ34LGlWH0H8gR5DGPBYSG0FGA8YcEHaxoCnYVGXISUNNYhGfZo3xmhtL4t2awNuibCbkIE21wx3/yLQw4BHYn4nYQ0YAUsGzLZx8+yCON7M6ggDBkMBAy5ISQOmhk3a7pAa45mR627tMwtawyNTb7TM+LT89rAcHwUzY3ZGydcBB+Ypm6r8RQAG3EbagDOGGkSjPs0bY7S+l0W7vss4H2E3IQONytV0/yLQz4CxDAkQMOCC5A3YL0NqfxRlk4U1YE1otpJYlMmNMiFuwPlx3TDaFbuda6Uj7kpUxx4GjGVITXrMgqbtPDL1RsuMT4uP2fJyfBTMjNkZJR8vDsxTNlX5i0A/A85el4JIbQUYDxhwQdIGXE3GOvXMTd0fRckmYpFhP/G8C7OGLTXGM6PDoyhDE67MTu7m1cQmbMzOG21owEQYIRulDFI0+Oj4lmadexhwy5eSUszvGHBFaLaSWJTZYWIVN+D8uG4Y7YrdzrXSEXclqiMMGPQHBlyQtklYtAyp26Mom0/OOu0//lnWsKXGeN5JGrBJk02xFIMfb4MacBdCE67MTu7m1dsP3KkesilGxuy80YYGTIQRslHKIEWDv0/9m5C3WWcYMOgPDLggvSLg7KMovTl3M+xlMmAX6c7KgAsdDwbci6YBO5MNDbkcZY+HZUiAgAEXpOsYcGotr6cZAbc9O1pqjGfGhG9Dkgw4FxWXoNjxRlqG9Pdf+TP1+Zv+UWyMZ8Gkb0OKDTgVEZdi1sebFVJbAcYDBlyQti7otOFK0D7csD+T3V9qjLtDUWA0CakPE0Z7sfn5z1w6zYzbJvLEy4+6zHZuO15QFvvcl2n2n3DfD1/7dvXPN14mNsbtUBQYjX/2ZNKuVm6AzZcxkLQxmi7j2KCt4pnPXSZapcoyYkbMjhscoyvT7D/lsaW2AowHDLggwxpwCDVs0naH1Bh3Zte62nb3ujC5qSMDdbfmDTE32zk0Kj7buV6axGY1u22tBjwti2bAu69Ru++7RhhX7U5RAzZ5cxOtQqPiE63qWdFsQpXb1mrA06JN9B+uPBsGDGDAJcl1QVNXMr2QX0qT2LFzB4t+HSXGgCkypOhXG1zbzF5ugncfsfvp7brRDcyiYR7cPCNTCZb7rKsLG6ao8+vy/Gbav2nG5ssDHVefwyov43A4g1odsz+1yIi9CR9nx7Amzc/DlK2/qJgo2p1D5rz+6nIhTc5PdXBffsyXB/1lKFluC5MbMEWGFP1qg2udVMRM8L5L7H56uzYLuhdqs2iYBzfPyFSCmcaJVxLq8vyELNq/acbmywMdV5/D1byMI+HkLf3nrkVG7E04nPRlTJqfhylbf1ExUbQ7h8x52TS6Lm35qQ7uy4/58qC/DKXL7YbUVoDxgAEXJB8Bx2aaM1TKH64Tpn/AYZ4QqTHuhDUtMl4yAv8wi5iqCzcwCtdt/YY/80b1mt80da35w3O9wTTStmqjCffbUjvPHm2INu2159WGtLa6os5YvcjX47J/tynb1Ba9/19dZNOMeVZaW3O/PeDfmvQrv9U43jbXBf/aP1Wr9c6r6k36HFx5r/mV8Bz+6q/Or6/HWb/+v/u0k58cGrimabSu+5yMmfK5n3pbtG9XJjZga1pkvGQEfh1tTNWFGxiF67bWZbz8jBeb83/dn/xIbVyveu0z/HWxaZXBvEu9OJXm3jdo/64m7b9fWG++/eO/EOz3X//lXptyjfrzX/k5n7ayqvbalPv1F4VKa2p1xZb5rj8xXdRX1AbMj/c7lfHq8/hfz/olX6bmXe/S52evyat+46wg7aKzf61Oc+f35FNPyRit6z4nYyajdT+ra4oIeHmAARckPwmr3UQ9zS7rl77s5Sy9idQYd4GMwJmCiUaTj3Rk5lB/tgYcm0XwmeWrP6fS4ojU5rv2uDpqt6aly7k2Mry6Ua10VIe/cR19xM3q/0+HdZrTcfU2lt/nyZ2XpfN1cF9ovEE3j9eNSQ2YjKDueqZoNPk0KWYO9WdvwIFZBJ9ZvvpzKi2OSG2+m2/UV7BNupybw3rEb1U6rnY16ugjblZ/U69dard7ZzR9QWkYYu68LJ2vg+82r/8WjeP1Q2orwHjAgAvSNGBnpH0j4KoLulp+1A2pMW5HeIBFqtEnQ2hMarKGEptFw3hiMSMyeZ2Oq211Q8gMeHd7s2vKjAw4NO5H1X6hjtyAw+5vnZefR3yObefV2KfLdYg/8+N1YzIDFtbOphp9MoSgi9p1Xds0vl/DeGIxIzJ5ne5Uu2vTZAZ8m4tgc2oacGjcD6pDQh25AYfd310MOBY3WH+M7tch/syP1w+prQDjAQMuSFsE/Putb0NKGbUjbdh3fvqfxe1Z9h5WR9cPq7vYtn0HlTp4L8tT87A6qO1sX/D5uLp/r/6dyuFpwecqHxt6NTp64EFbjueuQ4/aVNJx1mh6HbzX1+OuAy7Ho+rwPl33R+xHo+PqcKOA42q/qZusw+689x5hx9b7mG2HtR26+unzvveo8m8jttfBnkdN4zrw6xdirvtBXbODD1fb4mtaEjrWTO6Djuejr62/uHTv2P32Hav/Avw+qPZL1eNBdX988+l85m9K2LwP6PN18veBLYeXF5RNdDivYJ98/lHvA1AcGHBBcgbcd1JVTNvbkB74qR/szUMfvE2tv/V54fa3blfqqjeH2yyHrtJN1wc3m99pX6VuU4dfT/u/WZuT+92lbVeHfup59veEvrVHqdsvUA/pfGa/q1grmNKX31zXI1t2rYNq/YP6nFqlDd/W/4HXX8bMdY86TPV7/QU6R6J+dA503di5VOXQPtV1oM/8+pnr7PJTPvP7ZnX4dnsdo327QvfCvn+5SB294NmdWd91mzqx/Tnh9u1X6FP/o3Cb5Zj+sz2665fN77Qv3QfHL6P9/0hfN/e7S7tCHbug+mz22/2J2kSdHt2zU6kDW9W6zWeOXX8Doq9LV6jjet9Ae/8orMce97fRx//c1sYx6D44sUuXa2X2u0zKd1ydsPWv0veqE65oqqPZputjzo2kr50bfjbSmR9i51KXE10HW29zru7cKZ/5/ZfV8QP2Okb79iVuJ8C4wIALkp+EVU2qCh6ssWNNyEs0x4A3bXptYxtHaozzbNaNvdTAh2baTLO6artgupWOf/ACnabLNiYS6zZ15FM+74k77C9G3OAeUce/ST+3q8OfCgfx1t/K6lFrj3rEmlaYf02foz5XN1eL9CX9BUPMa3X7TnW8PkDCgI1h8npI14yuMaW56yzlr/LUX4RqY4735eWmoXuhnwFTYy818KGZNtOs9lwhmG6lR3dt1Wm+7PVd99gUQcEfVBvc3al+Cq9Hd7J6tOqwNlZ9rvUUZ36vJaSvywl9ezzquqBFA451QLhmdI0pzV0LXm937ao89Reh2pjjfXm57cTtBBgXGHBB8gZcvZCfIuHTd+6tt4WGWj0BqxkpWzJPwpIa47LkjLqCIr5KTROR0uSINmXkoY6f48rfrA4b47Zy0Twvw25LHq82Py0W1fL8jZ6DOYHuhb4R8HTkjJphjMvKRXx6e2jYNiqk7XVE61QZUNbEa1FeZ1xeYtTronwyvEA7reGxchL15tvnjbidAOMCAy5I2oDJWHeoJz5/E4t8JQN2SBFwfga11BhzXviE71Cvf+oT68/nPue7TZmO/mlb1DYdXX7q1an9VtSnbrUNlDaxjz3naSxtk3rL+1ziberLv1ylrdRrf7i+oVZX6FhWjUljpGpZiaknRZBc27aYsinNm35OdLwVvwzp1vfWBvyxrd+wG9nxxHMvk/aKJz6hTktB90LOgF/0fY9Tv7Vycv35gjc8NThG/7TqPvjH/5zfj7pdK322XuaTS2veC7dWS4dWVvXRBO3fb39R6itv13VhhlrH0vpeCI9Hm1LH21cdT9/HdZI1Wjo/nt8cL3PuQ6f93PMfX6f98x9/d/27RNxOgHGBARckOwmLjPe8LTqC9VFuFQkLeQXaliFJjTGH/uFK28vBu6uFMWVmlC6a9BFmHFnLZfXLv9lHtVbVcVvyihFwPvIvzad/6JnidoLuhZwB030gbS+LHEU6fDQpdWXH0TXv/vZj1H3zB3WSVOdti4A7RP8Faft7xu0EGBcYcEGyBqyhfyzS9iGQGmPO7A14s2hiDsnMihow64KuJ0Kl8s65Aef+lnQvzJ8Bp0zQwqJVNwZa1oCb5lsdtyUvDBhMCQy4IDkDnnYWdBtSY8x5y/d8p7i9JNkx4C/ZJHEMuMVQ3QSqZP53+/HeO95dbRMiboNozJu7G7CtizkH/rsrvwDTGPCf/ccni9vLkomAzZisG+/1ZtbJUPdeUc8QlvNHRutMlY0D83HnqQzYTs4y48b897rsMsCAFwsYcEHyk7DCR0u2QbOl+xi21BiPDjM32ch05MGi0cEM+PXb6wZWioB9XTaH3dKTRMBzZ8D3qXuu3io2xmPix10jYwomRfm0QQzYlH1D01SFiNvnr+SNeb4NmI8HS0htBRgPGHBB8gbcJ9odfhLWZDDj48ZCRnP7drVuTEowHG52rXL7v5k9rOOgWrcGV62dfbevx7duZHXykZM3YF5nrZu2s7q26Kp3a+PVZX1wp92g9cBl1RrfQO540fWxBrzOJnuFs6UT17MnuclYdC98a/u7xMZ4cpjpcWMho7FLdRrG6tLNPpFqI+PlOtMLtzmD82tn43RSuC63MmAh37o2Y1PX24R67bRpVuv36DKjmdEH3TF0Xe6+y/5Gx4uujzXgE2yyV7jOOspf0KjjdgKMCwy4ILku6L5vQ7p4R7+XMUiNMWeSLujK/BIPjtBNh7wUh0wmjhD3NBrD9XMqs3ImZI51nXts/lHzwA1fHnuUYN8I+EvagPWPqq6bw4iX9nufPq8HXMu7Ux2ldGPE1RYjGxk/VK8Zjs/Pnoe9LuI105/59TTRdB1xDwfdCzkDnqQL2puf/lyvT9WmYQ02NBcHmUwcjWbW3tro1B3LR5jaCGtDJbP6sP/b9o2Ataq6Rl3TkuibkqmTzuvWDq9fwc476ja3pmvM1F4X8Zqxc6TfTb3r7u7hidsJMC4w4ILkI+B+Xcp9x4ylxpiT67aUIePjURozVm46jf1i4nIstowjLFo0MqYU7uO6fmtjazt+wxR53sx5GYPmZh5/5nnpsyZ3rOBzvG9cj2GgeyFnwG1jhk2c8VXmERgrN53GfjG2HGtOoYQnXR1w630P1k+m8iZr1duAb2B1/euoHvfoz3rfm105B205zKzrJ1zRubjFTSkDZtcl+MyuH78udb36gWVIiwUMuCC5CJhoi2I9zS7omS9DahjXZm9GjbQmfgIWSchrysg9VIGZlckbf84cn6fHeRv7svMqbsCxorI60rYMaVADjs3EGFJ3A/ZjvyQhrykjfx+Ehhp/zhyfp8d5G/uy8wp+j9Poc2yiUXnZY9G+saKyetD294zbCTAuMOCC5Ay4b0Qbd0G3ITXGnN4G3IjQmPk0TCzej3VPp/Ka7a4b755MeZWZr1+13XfZZo8fpTfyZs6ruAHz405O7m9J98J8RMCV0dTd06m8Zru/D9LlVWZ+Ys8Vvss2e/wovZE3c17FDZgfdzpgwIsFDLgg+S7oHerMP+06Bty/y1pqjDnDjwEnzEQ0oci0NH4ZEtdek8+/lEHvd84u3Xg5HVXH3sKOb36GMvXldYhnREcTqtYvrc7rYD2eTHL13TygAWeupyurI9MY8PBjwAkzEU0oMi3NMTfsH+guky94wcLOa+3vpKPqxOfY8c3PUKa+vA6XsQlVZOBsJjTpxI3VeR0LurldfYc04Mz1dGX1AAa8WMCAC5I34LR5dqHE25DaIcNxShtLDF9mpOwM5HjCVthFHSvxIP767Umb1ZEH7DZJ/75LNuBeov03txuwyWPztxhweD3jcrozjQFPBhmOU9pYYoIxWztbOp6wFXZRx0rcBzQb2ZiWNkb3ogRJD13LTDE03O6i/TsYsMlj87cYcHg943L6gWVIiwUMuCC5Luj6LUhCmkwcBb8ta+BSYzzvpNb9hgYuRInG2KxYOt+vjjQD04siUCb3BUEuY76Y/TKksogTqILtWlKUaIzNiqXz/epIMzC9KAJlcl8Q5DIWj7idAOMCAy5IPgLmZupIRcXV86K5YW86821TvQ1pjCdhtdHFgKWlTj565tFlKo0ZcGDmie3M3LkBH7qqeax5hO6FobugS9PFgKWlTj565tFlKo0ZcGDmie3M3GHAYChgwAXJRcAEdR1K25s0u6ynfR9wrttyLNoNWOqmZY+ZFKLj5r7MaIN1t4ntDQN2+ZbDgNvGDMeg3YClblrX5au1rtMjA27uy4w2WHeb2J4x4GN7moY/FliGtFjAgAuSN+A1dWqn6JdoRsCn/fbqVBHwshhwMHYcGKqFdS1X0fN0BpyLtsdipsuQZsBkBsy7lPn6XgvrWq6i5yEM2OWdHwNu+3vG7QQYFxhwQdIGXBnqqWeyCJheT5gx1Ga3dX4Sl9QYc+bNgBuTsL7kTTBlwI19jEJjfOQOu9npqktCo+Xjx07GgDfbyVRex+OyjMY34tzfku6FDRMB139YnT6DCDjX5T0WMODFAgZckPwY8E71a3/AlyE1u5m7pclIjTGHxoBp8g79g3XwSKpPGr0o3qXRC+T7pbHIs6HK3PzL+qsX37syZQP+rDXENytxZROXfTl/4+Xrn/1dtWlL/cr/eu6tbMDueJOc+zBpT/62x9TbYuhe6DoGTDNo+bF4d2afNHphvEujF8n3TWs8FlL/nSjNm2h1H/D95NnT29R2W2Z2drU2WlOX+OX+1oB/a+V0tcr+9gc//erW4+XOr2TaqSc9pv4sEbcTYFxgwAVpi4CDWdDZCLhpwOMsQxoe3qX7SB3p0oM4KtGLF47VD2YgRVFw7LLfqsaBG+b8wE61frsvNxSl2V9JPEo2S5gqzWsXdA66F3IGPF+w6LOhG3QEGt4HPAqW1w9Xken6rgft5zbRSxzYU7jutRFwNDOaImDZgOcnEk4RtxNgXGDABWkbA+7TpRwvW6Jvvzw9RmqM5w8f/ZK58a7mI59yv7MXL5D5vo/GdJ35vZml8cY5EnUpm7FgKpc1sPbdwOa4X76x7mJUh1wefby3zP8YcA66FxbFgL2psQduBG8WctLbd5IpOsOjPHqbaMJcN6hjxkypXPYSh8MfNMc3EfaeT/vt5mULzePPcxd0G3E7AcYFBlyQvAHvV78fdEHniM263bSlxnjukMZfG7qHNYAU/W4OHoYRGGLfh2zc6MaZ6YsAN/pKZtbzAkzCyvGNPfer/f/0h2JjPF94o3v0buekVZTru56daHv8MAxuiPKzpCvjdPtxY3WTtmhb+LakR3XeSvfbnzBgMBww4II0Ddh1Jfc31JiliICjh1/Iom7jqNtZm6BbD+wN0UkbY6dyY4XRbmX2TYNdxAj4/s/8F7Exniv4QzSSso+ctPuQAfL1wMeDThBrip/jj6zsosrUvblWcqbLgQGDaYEBF6QtAm4z0dCwQ3Oe9m1IpaHJQm6iCEEThhppbNKLM9Tmfj+uo9PKDKU0b5ifVVtcmi733+3W47pcuczKQH3aiornYqnbzlErwX5PZAbMjmfTupz7rKF7YWwDpolC/HrQZKFGGpv0ltY3awO+4A0vCsr8z2edpR6tA9+v+L9Np3Ir0w3qye4hSt/11uY5eAMO7wXx/IS0MYjbCTAuMOCCpA24MtST9D/IeFscAdPYbzNSdqQjZqkxnj9Sa3KFPC6dolv3wI2gC5u6oOkzmTUr147zujFg3nVtuphdWv0Sfp3ngz6CrvNYEAEXgkXA0lOu6i5qtzSIv7TA7MvfIXyb/my7p+Ny6zHg6hhkonV0W5fJHurhFDwtq2KaCLjtgRmliNsJMC4w4II0Dbia/SybqabHLOg2pMZ4VvR5zCXvQvaPmWQGevt2dUw3mOtXubG4sGv44HXsAf3f9C964OUaXXWBOsxnQZtynQ74cb8vbdd5+Kzo8Hi5h4LkyD0soyR0L4xpwN0fdcnGZIN1uTz9NnVij7/+fPw3HCe+Rz2qDbTxwA3Snq3R2DFPr7b7sg6qE7vIsCvF3dDTGDBFw9L20sTtBBgXGHBB2iLgPoYaM8/LkKhxkbbLMLNtiEyO0jNm1xjvdZFpW7muvM3sgRssquXRNY/Ok8ez6Qn6XZPhoHthTAPuYzTe0HgUzA3yQGC6Md44Q3MOyt1ZRcvHeLmJZz5XXwR4NJwy/XB7F2DAgIABFyQ7Bkzrfnes6d/JjKsIuM/bkegfsLTdITXGs6K/2WxuPHXKP9e5xYA1YbTr8gplkuLnRTNDTXc38+g8dTy/nwQMuAtRtBqIXs7fYnTRet0qMhW6kwPxMnleFtU2TDl3vEz9GDBgQMCAC5I2YOqKrl7Iv2PnjsqId1+vTs8+ijJkuQy4O/FbiCbtEp41MOCudB1/Dc2uuVSJlDJXq7hcZqjp7uZwjJpvD4+Xp+29vaWI2wkwLjDggnSZhEWTrE7fubfeJndLN9OmfRtSScq86tB1KS+mAefe2VsSuhcWYwy4Ky5KThlw/+7gjUTcToBxgQEXJB8BkwGTie5Q79itt4kR8KSTtsY14BL4bt/FNOCxoHthTAMemtTEJxhwN+J2AowLDLggrWPAtYlShGuNWMqbjY5lpMZ4UWnMaDaqjDg24K7js40yk8ugFhu6F5bFgMPuXqfKiGMD7to13ChTnIE9PFiGBAgYcEGyBqzp9ShKM2GLb6ui6I3QBd3NgFMKI+b87Og473BgGdL0dDPglMKIOT/hK847PJiEBQgYcEHyBkxRbdWV/MZd1aSsdASsMRGzzWOj59ysaakxnhUlJhy1d0FrsRnOfDuf3SyX4005ngk9FJiENQztXdBabHIV384nVsnleFOWHj05JDBgQMCAC5IfA64MtH7LUadZ0HZMWEfD9A9YzlMhNcazYiwD5kuFZFNNG60vp0wUDAMehi4GHD5JSzLVtNH6cspGwTBgQMCAC5I24GpMl17I718z2DLOSwbtol4TAV+YjZilxnhWjGPA8Xgv62p247ud3r5UZjIXDHgY2g04Hu9lXc1ufJev602q7GQuLEMCBAy4IG0R8KlnVsuQalNNRsDanKO0TZtesGHGgIlBDLjxFCtJZQwYy5CGYRADbjxAQ1JZAx6LuJ0A4wIDLkjbGPCpdgy4ot8s53l/G9LQDB0Bh93VywvdCw9d9jqxMV5Eho6Aw+7q5SduJ8C4wIALkjdgimLbXkfI6TdpS2qMFxZtnHUjauXGcLkBH/kUM2Md7fpuxnusOXftli4TBY8B3QswYKt6iZG0bbZgGRIgYMAFyY8B8+jXkYqC+0/akhrjWTFkF7Q3WEG3X6AOigYc6dD2ena0j6R1FHxprkt6WBMecxnSmAY8dBf0+u7mg51pIlVswP4zPUOaq0r3Rs6i4MukrukyXdGYhAUIGHBB2iLggF077SMphTQ2QavrpC2pMZ4Vg0044tHpt1iLyXT8ur32t8iA+esGg4dssCi4IW26b/HHHHJJ0piTsMY04CGNxpuqoMPOmGMDjlQvUWJRcKuGN2EYMCBgwAXpZcBZQ21GwJvOfNvcPopyKLOJx3159Op10P4MDXj9rUJ3c81m8e1LPpq2auw3OTDgKeEzl4NvUOx90EYZA250NwsvaFi/Qnw14dDrgmHAgIABF6TNgIMnYZllRrmJWHG39dsyeZfBgJlJxq8Q1EiTr9ITslIIRswFA56aoYwmNfabSuMGPMlEq4aBDzxWjGVIgIABF6TvGHC6C7oJNWzSdofUGM+KYcaAcxGshi0pcjOa+xlw03yrclqOOyFjLkNa/DFgFqkKryb0Zum7iqVteYRomGukyVpDE7cTYFxgwAVpi4DbTNTT7J6e59cRDgMzyBIRMBtfDsd6yxjwWNC9MKYBD0PLrGW2rtdFu/0MuGm+VTnjz5YemridAOMCAy5I3wjY44zVPnpSzKOZ0zHgoUit/U2l9TJgIYI2JI15MaF7YfENuHAEnBzrLWfAWIYECBhwQXIR8I6dO9Tz3/M2v42ehNV445EjN0FLRmqMZ8Vgy5D4LOgOL1qYNAL2ZW8Ou6UHjICxDGk6Jh8D7mDAQgRtwCQsUBgYcEHyEXBsqP1NNofUGM+KIScccbNtKDLIXgbcNgGLNKABD3lN+kD3wjJMwgpmQXd429GkEbAvO+qWHjgChgEDAgZckLQB+2VF9bbss6Cb0D9gabtDaoxnxeBmw6NVK+lRkv0MmIhNuNrPl9Ps+p4UGPD0cLNtKDLIXgbcNgGLBAMGBYABFyQ/CWtNndZxPFdiQxnwEgADHggerVpJy4z6GTARm3C1ny+n2fU9DViGBAgYcEHyBtxuojnm2YBLvA1p0cEyJDAPxO0EGBcYcEE2qgF3JZzJHD8iMtH9K3RH57qcw6dnVfm6za62WvClSHQvjGnAXQgnUcWPiExEnkIknIt2/TFIVb5uE7ussAwJFAAGXJA+Bkyzovu+kjCH1BjPGw2zaygy1uz7fGMT3pyYZKUb33o7N+D4CwDXcGPBs+a2Pferhz/2arExnhcaZtdQZKzZ9/nGJpwa371NPVpv5wace0b0cN3QWIYECBhwQdoM+Pf/4K/r9cB9noLVBakxnhVdu6BDA2Ymx422jkCZofKoNLVuVywjfUw5KvamPO2a4DGXIT3y4ZeJjfEs6NIFHRowMzlutHUEygyVR6WpJUNiGeljylGxN+WhliPRl29pe2nidgKMCwy4ICkDrqJdMl4d8WbfgjQ5UmM8K6hxkbbHcDOMZzXLhhjSWKIkGm28P490XVraaIeaEd31mgwN3QtjGnAXo+FmGE+okg0xpDE7WjTaeH8e6bq0tNEOPRkLBgwIGHBBmgZcPQErMNwJDZj+AUvbHVJjPCv6G3DT3OIlRYeuojyb82t3pWhZeIxl47jiuHKs9DhzF2DAaXImK89mblk2JEXLwhO0GscVx5VjxV3ckwEDBgQMuCCtEfBHzlM7YMBaQnTJupCrqGSnOhqZb/rlCdI2T+O42bFlJxjwJExrwM2nVGlT9V0YRunnNkvbPI3jZseWnYYxYCxDAgQMuCCtk7Cev0WdbseAg4dydGCeDbj/GHAuAnbaI4/1ima7eeII+PhN9hfpS8EUjLkMaXHGgNsiYN5tHHcTS2Y7eQQcmrrwxWBBidsJMC4w4IK0GjAzUXrRfp9Z0PNswF3xRpgbA27qOMt76Et2o5M1Yb//Ht8wGzPmY8BON2a6oIc14llD98KYBtwFb4T5MeDjLB8pyJuYhJU2d27mLi008dwXg0UlbifAuMCAC9LHgIdGaoznjdBkmdG1dQknjdRJl8XLuOMe+4s275vtL0xk/jnDN5Je2CBE1/MG3QuLZMCB2fEu4YP2ZyAdFZu8iTFhioR5GXuv8GO8wc2zU53IjSlzSc+KFqLrNrAMCRAw4IK0GfDv/8Gbxe1DIDXGs2KyZUiStqsjdZ7mGHBDV11St6vHP/h/JiZsHWDrgLVqE80ZOh//ncyAsQwpTWjAkprRb3ftTE/Yqk3df0E7sT3s5g51UJ4INoEBdxkbL0HcToBxgQEXpM2ASyI1xrOCGhdpe4w3YIp+mbGRrLll82id+NTmYKnQ4WjZkGTyJw7ZX3SDuh49vONonWbVMNnJDLjrNRkauhcWaxJWFM0yc/P5UqbqHJXK8UZKXdKiycffuKTo1qlhsjBgMD0w4IKUNGD6Byxtd0iN8ayYzIBlIxPzTLhsqGHGD1zWMNAudZoEGHCa0IDTRibnC42W50+u3e34GMuu9ZoEGDAgYMAFKdkFvaENuNOyIa961nRs3F/usEQpSp8UGHCaqQy409rdSsHkrL12o1Vs3iZPQQPGMiRAwIALUnIS1jwbMC25ofoR5z7nu+vtr3/qE+vtxNa3XGQbuO3qf3vqk4I0t583xG1qi0v75XNqI/3S74Vl1sfTJn3WWWextBX11QfsTk5rq2ol2k88XuYcuqa9+kkn1b/PEroXxh4D/q2Vk4PrcsEbnlqnx2kXZtK2X2v/NNoQz3NpW7bZbTn5P3x9T6ysqjW7zUW/nY5nyZ1D17QxiNsJMC4w4IJsVAPuysQRcMuDNjyJiVUP1KFN49GTpSLgsaB7YUwD7sJQEXC8hMmTm1hlJYzjloyAxyJuJ8C4wIALUtKA25Aa40UkfiSl2+6Nkq8hZobLJ0jxrmdj2JvZZK6w3NTxFhW6F+bdgLsiG2K4djfeRyJ4uMcuv0wp7oaGAYPSwIAL0mcM+KUve3ndTUVc8tF/7JS29Nx71DaCTkfVPpP2sLw01Oi4un+vK+NBdX/tym5fzd7D+pPVwYdtXk3yeGBs7jrgvkbxv+9+tY/dCAfvddvZ/bF+WN1l8zb/7vz+CMtNHQ+AoYABF6TNgEE3eAObNlcr3tgSzFCPHnjQb9fIDXfueGBU8GUMLBkw4ILAgAEYFnwZA8sEDLggMGAAAAApYMAFgQEDAABIAQMuCAwYAABAChhwQWDAAAAAUsCACwIDBgAAkAIGXBAYcH/CWadafFkIAAAsETDggsyDAf/f//N9wUM8/tOv/cb8pgnP9aXlIqPUZU7T6KEsLo0eyLLMadfcaW8Cpy+8vdN+y5B21dW7grTv/V7/FKtp0n70R19YfwbjAwMuyJgGXPJl/6XAk4dATeMhGM21u6A/ZMrSdjAOMOCCjGnAi/YPrdH1bFQZcWDM97KnFsVGzZ9oZNVstNlTk6h7O2ro3UMY/DFJ+EIwa/BlrAww4PkCBlyQjWjAF+/Ypk7fuVdMy9HNgCOxJx3ddaAZMdUKnoiUe2xhTsJjCHdfr06//Hq1I97eypp640T7EdPs25cS9dyr3nH5NvX0f9im3rgrTquY7suYPS6+jInAgOcLGHBBNpwBkyHtuF43sDvVxVJ6C6moJ2gA48cLEryxDUzZ7+cb39CA6+0dGt/BukAnNm7NNPv2pUQ9O5Q51ZcxXf6bbj1sNwoq9WUMgAmAARdko40BU/RLUc2OnTvE6IbSKfJ5um6A32Hz8gb5rgPHbANnDXjXTpP/zFsettvJGH0ERVC07Rvsu9UfUFmszJv22ySd9k4TmbNG96E1dSaVs2MtvZ2Z+zdu+UJ1XJOf1d383KkjL6qT/fJh6x7kN7D62zpKec21cul2n9N3rjX3ZdB1d+XUvRBS3YT8YR2JEvXU0anbn+oi1M3Vyf/N9b1wm8/H7wX6O70p6G3Rx79G18smqyP3qDcJ+5kvUuZcdqnP2W2k1Jexz31J10+fLzf/xr1A1Ndnp3oH/zeQvBfARgcGXJAxDXj2UONqG3hmgHU6NUJuG6XrxihrwKbRddtdw6e379bl1I0YHfN6db17CP/D96gvuvJpX/3zTbc8YhOPqk9v36HesTvqdqzrndjODPiQaaCF8zTnQ2VTncJzos/ui0l9LXh6Ji/9TkZqTM6dc5S/xtTB1svU0dbHbGd14/nrctg5pfJEx52qnrzM+LrZevghBXsv2Hx33eej24PfbB5j30M2kaLUoPw19f5v2iT1gHqn2Y/9zQ8nIuMjtL36YvHG3Zl7gV9z83vz/qay+XUDAAbcBv/2KjUoGTaSAVPkwsd+44Ym+Zk1UIEBk9Ha6+6jl2O2MbZ/D9PYs8by7juqv48rk/52N/nI546b6Jix0VLjSg1nYvttvtG9w0U9rqF1x4ka2eCesfBrEzTK2bxVwx/cd/GxHFQOi66k6xvkJyitPq4zjyh96Hry7XEedg7Bly7+Zaw24HB7Vf6D6v4jNpm6moPy96qttx6yiY+oc7fTObAIeL8rg4jvBXt/X/9Q+71gy6ivf9u9MGMwBjxfwIALsnG6oKtv/HFDwxvkbgbMoh4W6QaNsRsbpv3Mcb6gPu3a5DgC1o3fmbf7Mq//4nQG/EAd9XQwYGaGDXj+XN76HJk5xsdyROW0GrAxBil6Y5SoJ98e52HHmMyAo79hUL7+e371Xpuo1OduouM0jVYsR2+LDTh5L9gyAgPO3QszBgY8X8CAC7JhJmGJjYwzNpanbqCiLjrX7Rg3rrZx45Hx7dfvaBjNO+tx3gfUTbTdNYb65zvrbseH1ftNeZMbsB87tOfFjhMYgTknm8eUY8+Vp7v8ybzsd37t4mM5TDmCoaby878ZPyeep1Q9U3nMMRJd0DbfMBHwYXVJPBxxIGHAD7l7QZ8j64Ju3AvBl5j4/pau2zjAgOcLGHBBNoYBU6PiGv4I3shryCyr6HineqOLENj2M29147W6cRUnYVXbfTkaamD5LGiKgm3D+8Vo0kx1vMkN2Ey82aHrro9bN650/KCht9i6GxpfTqoGujarRt6qoW5cO/M52pfBJ1XVjbxUN4MtxxyTnZOUZ8h68voIdUtPwqry5Q2Yz6DWX8aC8veq//dum6T/ovvMubAuaBvpVrB74e5d/nzjCXnxdauvT3h/y/cCXZ/Ev5uCwIDnCxhwQTZMBDwB1FDHDb7Y1ZzZzvF5BKUa1y7bWaM72DIk0MrE9wL/MtZnSdqg94L7UielAeCBARdkTAOm58rGJkyfOWOmnfTWberUM8M030iuqdUVn8Yb3fN/6Tn1doKeb+vK/N5f2qr3DOXW89Izcat9tqj6idO2ca3S2Pb7bhfLXFtdCY9XlynUBWlTpa2suqteGa27n/32h2oDdmmOz9xYT4Vu6s6v1Mc77WVv93/zbVvMs5mrtIfVVXYzbacyTRozYLoX3PGq/ViPgua7fvsFLE2u55hpYD6AARdkTAMGYJGZOAJ28EjYyn0Z86A3BIwLDLggMGAAAAApYMAFgQEDAABIAQMuCAwYAABAChhwQciAf/Xz/5+67IbbAQBgrvji2j6x3QKzAwZckM/fslf94hXXAADA3PHXX75ZbLfA7IABg4Vi38HwVXCdZ8UCAMCcAQMGC4JbGgIDBhX4MgYWHRgwWAj8IwbR6AJ8GQPLAQwYzD3efLmqxjdudMO86Ya4UWbwIAYwz+DLGFgWYMBg7ulmwCmFjXTwlKOG4rxg3sCXMbBMwIDBQtAe9Wi1Pnw/VY43ZTxicL7pZsApxV+w8GUMjAsMGCwEXQw4fNavZKppo/XloOGdd/BlDCwLMGCwELQ3unEXI4tuXJei8ID+pjB+OO/gy5jFvmf49J175XQw98CAwUIwiAHf226/MOD5B1/GLDDghQcGDBaCoRvd5qvpwKKw0b+M7di5o37vcMCONTE/mF9gwGAhGKTRFbeBRQNfxiyIgBceGPC8Yf9RGS6/Xu2Q8mxAUo1rPwPmjTdveFleNnkHzCf4MmaBAS88MGCwGDS6DKvGt68BB9sbissA8wi+jIFlAQYMFgbeYLpGtr8BEw+q+9dtmhMa28UBX8bAkgADBgAsHPgyBpYBGDAAAAAwAjBgAAAAYARgwAAAAMAIwIABAACAmbNf/f9wmrqCjquiPgAAAABJRU5ErkJggg==</SerializedThumbnailImagePng>
</SlideLayoutData>
</file>

<file path=customXml/item27.xml><?xml version="1.0" encoding="utf-8"?>
<ShapeData xmlns="http://firmglobal.com/Confirmit/reporting/powerpoint/09-09-2009" xmlns:i="http://www.w3.org/2001/XMLSchema-instance" i:type="TextData">
  <PowerPointShapeId>504916f6-6917-4f2a-96ba-509b2b065a94</PowerPointShapeId>
  <ReportId>d7462fef-0266-4b85-9d5c-7818c36d4155</ReportId>
  <OriginMode>View</OriginMode>
  <Name>_Markel_2017_Associate_Engagement_Survey_NVG_v173__Results_Sorting_Tool__Subtitle</Name>
  <PageId>e98ad58b-685a-43a4-90b6-caa4e49fa6a2</PageId>
  <IsUpdatable>true</IsUpdatable>
  <UpdatingMode>PreserveFormatting</UpdatingMode>
  <Origin>Page</Origin>
  <SerializedDynamicReportState>&lt;?xml version="1.0" encoding="utf-16"?&gt;&lt;DynamicReportState xmlns:xsi="http://www.w3.org/2001/XMLSchema-instance" xmlns:xsd="http://www.w3.org/2001/XMLSchema" B="p3085273020"&gt;&lt;Arguments&gt;&lt;Arguments&gt;&lt;Argument Key="DEMOGR"&gt;&lt;Argument xsi:type="ParameterValueResponse" ValueId="00000000-0000-0000-0000-000000000000" IsIterator="false" Type="String" StringKeyValue="Orgcode" StringValue="Orgcode" NumericValue="-79228162514264337593543950335" DateValue="0001-01-01T00:00:00" /&gt;&lt;/Argument&gt;&lt;Argument Key="RST_PAGED"&gt;&lt;Argument xsi:type="ParameterValueResponse" ValueId="00000000-0000-0000-0000-000000000000" IsIterator="false" Type="String" StringKeyValue="1.0" StringValue="Strengths" NumericValue="-79228162514264337593543950335" DateValue="0001-01-01T00:00:00" /&gt;&lt;/Argument&gt;&lt;Argument Key="SORTBY"&gt;&lt;Argument xsi:type="ParameterValueResponse" ValueId="00000000-0000-0000-0000-000000000000" IsIterator="false" Type="String" StringKeyValue="NONE" StringValue="NONE" NumericValue="-79228162514264337593543950335" DateValue="0001-01-01T00:00:00" /&gt;&lt;/Argument&gt;&lt;Argument Key="LAST_VISITED_PAGE"&gt;&lt;Argument xsi:type="ParameterValueResponse" ValueId="00000000-0000-0000-0000-000000000000" IsIterator="false" Type="String" StringKeyValue="sorting_tool" StringValue="sorting_tool" NumericValue="-79228162514264337593543950335" DateValue="0001-01-01T00:00:00" /&gt;&lt;/Argument&gt;&lt;Argument Key="REPORT_BASE_TOP"&gt;&lt;Argument xsi:type="ParameterValueResponse" ValueId="00000000-0000-0000-0000-000000000000" IsIterator="false" Type="String" StringKeyValue="3732" StringValue="3732" NumericValue="-79228162514264337593543950335" DateValue="0001-01-01T00:00:00" /&gt;&lt;/Argument&gt;&lt;Argument Key="DATA"&gt;&lt;Argument xsi:type="ParameterValueResponse" ValueId="00000000-0000-0000-0000-000000000000" IsIterator="false" Type="String" StringKeyValue="fav" StringValue="fav" NumericValue="-79228162514264337593543950335" DateValue="0001-01-01T00:00:00" /&gt;&lt;/Argument&gt;&lt;Argument Key="ROLE"&gt;&lt;Argument xsi:type="ParameterValueResponse" ValueId="00000000-0000-0000-0000-000000000000" IsIterator="false" Type="String" StringKeyValue="HGU" StringValue="Hay Group User" NumericValue="-79228162514264337593543950335" DateValue="0001-01-01T00:00:00" /&gt;&lt;/Argument&gt;&lt;Argument Key="WIDGET"&gt;&lt;Argument xsi:type="ParameterValueResponse" ValueId="00000000-0000-0000-0000-000000000000" IsIterator="false" Type="String" StringKeyValue="2" StringValue="2" NumericValue="-79228162514264337593543950335" DateValue="0001-01-01T00:00:00" /&gt;&lt;/Argument&gt;&lt;Argument Key="RST"&gt;&lt;Argument xsi:type="ParameterValueResponse" ValueId="00000000-0000-0000-0000-000000000000" IsIterator="false" Type="String" StringKeyValue="1" StringValue="1" NumericValue="-79228162514264337593543950335" DateValue="0001-01-01T00:00:00" /&gt;&lt;/Argument&gt;&lt;Argument Key="THEME"&gt;&lt;Argument xsi:type="ParameterValueResponse" ValueId="00000000-0000-0000-0000-000000000000" IsIterator="false" Type="String" StringKeyValue="0" StringValue="0" NumericValue="-79228162514264337593543950335" DateValue="0001-01-01T00:00:00" /&gt;&lt;/Argument&gt;&lt;Argument Key="INTERNAL_BENCHMARK_DATA"&gt;&lt;Argument xsi:type="ParameterValueResponse" ValueId="00000000-0000-0000-0000-000000000000" IsIterator="false" Type="String" StringKeyValue="1" StringValue="1" NumericValue="-79228162514264337593543950335" DateValue="0001-01-01T00:00:00" /&gt;&lt;/Argument&gt;&lt;Argument Key="COMPARATORS_EXTERNAL"&gt;&lt;Argument xsi:type="ParameterValueCollection" ValueId="00000000-0000-0000-0000-000000000000" IsIterator="false"&gt;&lt;Values&gt;&lt;ParameterValue xsi:type="ParameterValueResponse" ValueId="00000000-0000-0000-0000-000000000000" IsIterator="false" Type="String" StringKeyValue="norm1" StringValue="norm1" NumericValue="-79228162514264337593543950335" DateValue="0001-01-01T00:00:00" /&gt;&lt;ParameterValue xsi:type="ParameterValueResponse" ValueId="00000000-0000-0000-0000-000000000000" IsIterator="false" Type="String" StringKeyValue="norm2" StringValue="norm2" NumericValue="-79228162514264337593543950335" DateValue="0001-01-01T00:00:00" /&gt;&lt;/Values&gt;&lt;/Argument&gt;&lt;/Argument&gt;&lt;Argument Key="COMPARATORS_INTERNAL"&gt;&lt;Argument xsi:type="ParameterValueCollection" ValueId="00000000-0000-0000-0000-000000000000" IsIterator="false"&gt;&lt;Values&gt;&lt;ParameterValue xsi:type="ParameterValueResponse" ValueId="00000000-0000-0000-0000-000000000000" IsIterator="false" Type="String" StringKeyValue="001" StringValue="001" NumericValue="-79228162514264337593543950335" DateValue="0001-01-01T00:00:00" /&gt;&lt;ParameterValue xsi:type="ParameterValueResponse" ValueId="00000000-0000-0000-0000-000000000000" IsIterator="false" Type="String" StringKeyValue="101" StringValue="101" NumericValue="-79228162514264337593543950335" DateValue="0001-01-01T00:00:00" /&gt;&lt;/Values&gt;&lt;/Argument&gt;&lt;/Argument&gt;&lt;Argument Key="DEMOGR_PAGED"&gt;&lt;Argument xsi:type="ParameterValueResponse" ValueId="00000000-0000-0000-0000-000000000000" IsIterator="false" Type="String" StringKeyValue="Orgcode" StringValue="Orgcode" NumericValue="-79228162514264337593543950335" DateValue="0001-01-01T00:00:00" /&gt;&lt;/Argument&gt;&lt;Argument Key="RUNONCE"&gt;&lt;Argument xsi:type="ParameterValueResponse" ValueId="00000000-0000-0000-0000-000000000000" IsIterator="false" Type="String" StringKeyValue="1" StringValue="1" NumericValue="-79228162514264337593543950335" DateValue="0001-01-01T00:00:00" /&gt;&lt;/Argument&gt;&lt;Argument Key="ITEM2"&gt;&lt;Argument xsi:type="ParameterValueResponse" ValueId="00000000-0000-0000-0000-000000000000" IsIterator="false" Type="String" StringKeyValue="QS02" StringValue="QS02" NumericValue="-79228162514264337593543950335" DateValue="0001-01-01T00:00:00" /&gt;&lt;/Argument&gt;&lt;Argument Key="ITEM_WITH_ENPS"&gt;&lt;Argument xsi:type="ParameterValueResponse" ValueId="00000000-0000-0000-0000-000000000000" IsIterator="false" Type="String" StringKeyValue="QS01" StringValue="QS01" NumericValue="-79228162514264337593543950335" DateValue="0001-01-01T00:00:00" /&gt;&lt;/Argument&gt;&lt;Argument Key="INIT"&gt;&lt;Argument xsi:type="ParameterValueResponse" ValueId="00000000-0000-0000-0000-000000000000" IsIterator="false" Type="String" StringKeyValue="1" StringValue="1" NumericValue="-79228162514264337593543950335" DateValue="0001-01-01T00:00:00" /&gt;&lt;/Argument&gt;&lt;Argument Key="ITEM"&gt;&lt;Argument xsi:type="ParameterValueResponse" ValueId="00000000-0000-0000-0000-000000000000" IsIterator="false" Type="String" StringKeyValue="QS01" StringValue="QS01" NumericValue="-79228162514264337593543950335" DateValue="0001-01-01T00:00:00" /&gt;&lt;/Argument&gt;&lt;/Arguments&gt;&lt;/Arguments&gt;&lt;D&gt;&lt;Filters /&gt;&lt;/D&gt;&lt;P&gt;&lt;CurrentHierarchyNodes Id="3732" IsLeaf="false" HasChildren="true"&gt;&lt;Level TableName="Markel 2017" /&gt;&lt;/CurrentHierarchyNodes&gt;&lt;NodeType&gt;HierarchyNode&lt;/NodeType&gt;&lt;FormId&gt;Orgcode&lt;/FormId&gt;&lt;/P&gt;&lt;O&gt;&lt;CurrentHierarchyNodes Id="3732" IsLeaf="false" HasChildren="true"&gt;&lt;Level TableName="Markel 2017" /&gt;&lt;/CurrentHierarchyNodes&gt;&lt;NodeType&gt;HierarchyNode&lt;/NodeType&gt;&lt;FormId&gt;Orgcode&lt;/FormId&gt;&lt;/O&gt;&lt;ActiveExtendedFilterIds xsi:nil="true" /&gt;&lt;ActiveExtendedFilters xsi:nil="true" /&gt;&lt;pageContext&gt;AAEAAAD/////AQAAAAAAAAAMAgAAAGJGaXJtZ2xvYmFsLkNvbmZpcm1pdC5SZXBvcnRpbmcsIFZlcnNpb249MTguMC4wLjAsIEN1bHR1cmU9bmV1dHJhbCwgUHVibGljS2V5VG9rZW49ODEzNDQ1MGU1YTA1YzBjMQUBAAAAX0Zpcm1nbG9iYWwuQ29uZmlybWl0LlJlcG9ydGluZy5EeW5hbWljVmlld01vZGUuRHluYW1pY1JlcG9ydFN0YXRlK1NlcmlhbGl6YWJsZVNjcmlwdFBhZ2VDb250ZXh0AgAAABFfdmFsaWRhdGlvbkVycm9ycwZfaXRlbXMGA8sBU3lzdGVtLlR1cGxlYDJbW1N5c3RlbS5PYmplY3QsIG1zY29ybGliLCBWZXJzaW9uPTQuMC4wLjAsIEN1bHR1cmU9bmV1dHJhbCwgUHVibGljS2V5VG9rZW49Yjc3YTVjNTYxOTM0ZTA4OV0sW1N5c3RlbS5PYmplY3QsIG1zY29ybGliLCBWZXJzaW9uPTQuMC4wLjAsIEN1bHR1cmU9bmV1dHJhbCwgUHVibGljS2V5VG9rZW49Yjc3YTVjNTYxOTM0ZTA4OV1dW10CAAAACQMAAAAJBAAAABEDAAAAAAAAAAcEAAAAAAEAAAADAAAAA8kBU3lzdGVtLlR1cGxlYDJbW1N5c3RlbS5PYmplY3QsIG1zY29ybGliLCBWZXJzaW9uPTQuMC4wLjAsIEN1bHR1cmU9bmV1dHJhbCwgUHVibGljS2V5VG9rZW49Yjc3YTVjNTYxOTM0ZTA4OV0sW1N5c3RlbS5PYmplY3QsIG1zY29ybGliLCBWZXJzaW9uPTQuMC4wLjAsIEN1bHR1cmU9bmV1dHJhbCwgUHVibGljS2V5VG9rZW49Yjc3YTVjNTYxOTM0ZTA4OV1dCQUAAAAJBgAAAAkHAAAABAUAAADJAVN5c3RlbS5UdXBsZWAyW1tTeXN0ZW0uT2JqZWN0LCBtc2NvcmxpYiwgVmVyc2lvbj00LjAuMC4wLCBDdWx0dXJlPW5ldXRyYWwsIFB1YmxpY0tleVRva2VuPWI3N2E1YzU2MTkzNGUwODldLFtTeXN0ZW0uT2JqZWN0LCBtc2NvcmxpYiwgVmVyc2lvbj00LjAuMC4wLCBDdWx0dXJlPW5ldXRyYWwsIFB1YmxpY0tleVRva2VuPWI3N2E1YzU2MTkzNGUwODldXQIAAAAHbV9JdGVtMQdtX0l0ZW0yAgIGCAAAAA5mbGFnX3Nob3dfaGVscAYJAAAAATEBBgAAAAUAAAAGCgAAAAppbm5lcl9wYXRoBgsAAAASUmVzdWx0c1NvcnRpbmdUb29sAQcAAAAFAAAABgwAAAAEcGF0aAYNAAAANFlvdSBhcmUgaGVyZTogRXhwbG9yZSBSZXN1bHRzID4gUmVzdWx0cyBTb3J0aW5nIFRvb2wL&lt;/pageContext&gt;&lt;EnduserFilterTitle /&gt;&lt;/DynamicReportState&gt;</SerializedDynamicReportState>
  <OverrideDynamicReportState>false</OverrideDynamicReportState>
  <TextId>2fae89bd-b8d1-4510-8302-a477e3c38ca0</TextId>
</ShapeData>
</file>

<file path=customXml/item28.xml><?xml version="1.0" encoding="utf-8"?>
<ShapeData xmlns="http://firmglobal.com/Confirmit/reporting/powerpoint/09-09-2009" xmlns:i="http://www.w3.org/2001/XMLSchema-instance" i:type="PageTitleData">
  <PowerPointShapeId>5093e961-2b83-448d-889d-f3239e5d8eaa</PowerPointShapeId>
  <ReportId>d7462fef-0266-4b85-9d5c-7818c36d4155</ReportId>
  <OriginMode>View</OriginMode>
  <Name>_Markel_2017_Associate_Engagement_Survey_NVG_v173__Results_Sorting_Tool__Page_Title_1</Name>
  <PageId>e98ad58b-685a-43a4-90b6-caa4e49fa6a2</PageId>
  <IsUpdatable>true</IsUpdatable>
  <UpdatingMode>PreserveFormatting</UpdatingMode>
  <Origin>Page</Origin>
  <SerializedDynamicReportState>&lt;?xml version="1.0" encoding="utf-16"?&gt;&lt;DynamicReportState xmlns:xsi="http://www.w3.org/2001/XMLSchema-instance" xmlns:xsd="http://www.w3.org/2001/XMLSchema" B="p3085273020"&gt;&lt;Arguments&gt;&lt;Arguments&gt;&lt;Argument Key="DEMOGR"&gt;&lt;Argument xsi:type="ParameterValueResponse" ValueId="00000000-0000-0000-0000-000000000000" IsIterator="false" Type="String" StringKeyValue="Orgcode" StringValue="Orgcode" NumericValue="-79228162514264337593543950335" DateValue="0001-01-01T00:00:00" /&gt;&lt;/Argument&gt;&lt;Argument Key="RST_PAGED"&gt;&lt;Argument xsi:type="ParameterValueResponse" ValueId="00000000-0000-0000-0000-000000000000" IsIterator="false" Type="String" StringKeyValue="2.0" StringValue="Opportunities" NumericValue="-79228162514264337593543950335" DateValue="0001-01-01T00:00:00" /&gt;&lt;/Argument&gt;&lt;Argument Key="SORTBY"&gt;&lt;Argument xsi:type="ParameterValueResponse" ValueId="00000000-0000-0000-0000-000000000000" IsIterator="false" Type="String" StringKeyValue="NONE" StringValue="NONE" NumericValue="-79228162514264337593543950335" DateValue="0001-01-01T00:00:00" /&gt;&lt;/Argument&gt;&lt;Argument Key="LAST_VISITED_PAGE"&gt;&lt;Argument xsi:type="ParameterValueResponse" ValueId="00000000-0000-0000-0000-000000000000" IsIterator="false" Type="String" StringKeyValue="sorting_tool" StringValue="sorting_tool" NumericValue="-79228162514264337593543950335" DateValue="0001-01-01T00:00:00" /&gt;&lt;/Argument&gt;&lt;Argument Key="REPORT_BASE_TOP"&gt;&lt;Argument xsi:type="ParameterValueResponse" ValueId="00000000-0000-0000-0000-000000000000" IsIterator="false" Type="String" StringKeyValue="3732" StringValue="3732" NumericValue="-79228162514264337593543950335" DateValue="0001-01-01T00:00:00" /&gt;&lt;/Argument&gt;&lt;Argument Key="DATA"&gt;&lt;Argument xsi:type="ParameterValueResponse" ValueId="00000000-0000-0000-0000-000000000000" IsIterator="false" Type="String" StringKeyValue="fav" StringValue="fav" NumericValue="-79228162514264337593543950335" DateValue="0001-01-01T00:00:00" /&gt;&lt;/Argument&gt;&lt;Argument Key="ROLE"&gt;&lt;Argument xsi:type="ParameterValueResponse" ValueId="00000000-0000-0000-0000-000000000000" IsIterator="false" Type="String" StringKeyValue="HGU" StringValue="Hay Group User" NumericValue="-79228162514264337593543950335" DateValue="0001-01-01T00:00:00" /&gt;&lt;/Argument&gt;&lt;Argument Key="WIDGET"&gt;&lt;Argument xsi:type="ParameterValueResponse" ValueId="00000000-0000-0000-0000-000000000000" IsIterator="false" Type="String" StringKeyValue="2" StringValue="2" NumericValue="-79228162514264337593543950335" DateValue="0001-01-01T00:00:00" /&gt;&lt;/Argument&gt;&lt;Argument Key="RST"&gt;&lt;Argument xsi:type="ParameterValueResponse" ValueId="00000000-0000-0000-0000-000000000000" IsIterator="false" Type="String" StringKeyValue="1" StringValue="1" NumericValue="-79228162514264337593543950335" DateValue="0001-01-01T00:00:00" /&gt;&lt;/Argument&gt;&lt;Argument Key="THEME"&gt;&lt;Argument xsi:type="ParameterValueResponse" ValueId="00000000-0000-0000-0000-000000000000" IsIterator="false" Type="String" StringKeyValue="0" StringValue="0" NumericValue="-79228162514264337593543950335" DateValue="0001-01-01T00:00:00" /&gt;&lt;/Argument&gt;&lt;Argument Key="INTERNAL_BENCHMARK_DATA"&gt;&lt;Argument xsi:type="ParameterValueResponse" ValueId="00000000-0000-0000-0000-000000000000" IsIterator="false" Type="String" StringKeyValue="1" StringValue="1" NumericValue="-79228162514264337593543950335" DateValue="0001-01-01T00:00:00" /&gt;&lt;/Argument&gt;&lt;Argument Key="COMPARATORS_EXTERNAL"&gt;&lt;Argument xsi:type="ParameterValueCollection" ValueId="00000000-0000-0000-0000-000000000000" IsIterator="false"&gt;&lt;Values&gt;&lt;ParameterValue xsi:type="ParameterValueResponse" ValueId="00000000-0000-0000-0000-000000000000" IsIterator="false" Type="String" StringKeyValue="norm1" StringValue="norm1" NumericValue="-79228162514264337593543950335" DateValue="0001-01-01T00:00:00" /&gt;&lt;ParameterValue xsi:type="ParameterValueResponse" ValueId="00000000-0000-0000-0000-000000000000" IsIterator="false" Type="String" StringKeyValue="norm2" StringValue="norm2" NumericValue="-79228162514264337593543950335" DateValue="0001-01-01T00:00:00" /&gt;&lt;/Values&gt;&lt;/Argument&gt;&lt;/Argument&gt;&lt;Argument Key="COMPARATORS_INTERNAL"&gt;&lt;Argument xsi:type="ParameterValueCollection" ValueId="00000000-0000-0000-0000-000000000000" IsIterator="false"&gt;&lt;Values&gt;&lt;ParameterValue xsi:type="ParameterValueResponse" ValueId="00000000-0000-0000-0000-000000000000" IsIterator="false" Type="String" StringKeyValue="001" StringValue="001" NumericValue="-79228162514264337593543950335" DateValue="0001-01-01T00:00:00" /&gt;&lt;ParameterValue xsi:type="ParameterValueResponse" ValueId="00000000-0000-0000-0000-000000000000" IsIterator="false" Type="String" StringKeyValue="101" StringValue="101" NumericValue="-79228162514264337593543950335" DateValue="0001-01-01T00:00:00" /&gt;&lt;/Values&gt;&lt;/Argument&gt;&lt;/Argument&gt;&lt;Argument Key="DEMOGR_PAGED"&gt;&lt;Argument xsi:type="ParameterValueResponse" ValueId="00000000-0000-0000-0000-000000000000" IsIterator="false" Type="String" StringKeyValue="Orgcode" StringValue="Orgcode" NumericValue="-79228162514264337593543950335" DateValue="0001-01-01T00:00:00" /&gt;&lt;/Argument&gt;&lt;Argument Key="RUNONCE"&gt;&lt;Argument xsi:type="ParameterValueResponse" ValueId="00000000-0000-0000-0000-000000000000" IsIterator="false" Type="String" StringKeyValue="1" StringValue="1" NumericValue="-79228162514264337593543950335" DateValue="0001-01-01T00:00:00" /&gt;&lt;/Argument&gt;&lt;Argument Key="ITEM2"&gt;&lt;Argument xsi:type="ParameterValueResponse" ValueId="00000000-0000-0000-0000-000000000000" IsIterator="false" Type="String" StringKeyValue="QS02" StringValue="QS02" NumericValue="-79228162514264337593543950335" DateValue="0001-01-01T00:00:00" /&gt;&lt;/Argument&gt;&lt;Argument Key="ITEM_WITH_ENPS"&gt;&lt;Argument xsi:type="ParameterValueResponse" ValueId="00000000-0000-0000-0000-000000000000" IsIterator="false" Type="String" StringKeyValue="QS01" StringValue="QS01" NumericValue="-79228162514264337593543950335" DateValue="0001-01-01T00:00:00" /&gt;&lt;/Argument&gt;&lt;Argument Key="INIT"&gt;&lt;Argument xsi:type="ParameterValueResponse" ValueId="00000000-0000-0000-0000-000000000000" IsIterator="false" Type="String" StringKeyValue="1" StringValue="1" NumericValue="-79228162514264337593543950335" DateValue="0001-01-01T00:00:00" /&gt;&lt;/Argument&gt;&lt;Argument Key="ITEM"&gt;&lt;Argument xsi:type="ParameterValueResponse" ValueId="00000000-0000-0000-0000-000000000000" IsIterator="false" Type="String" StringKeyValue="QS01" StringValue="QS01" NumericValue="-79228162514264337593543950335" DateValue="0001-01-01T00:00:00" /&gt;&lt;/Argument&gt;&lt;/Arguments&gt;&lt;/Arguments&gt;&lt;D&gt;&lt;Filters /&gt;&lt;/D&gt;&lt;P&gt;&lt;CurrentHierarchyNodes Id="3732" IsLeaf="false" HasChildren="true"&gt;&lt;Level TableName="Markel 2017" /&gt;&lt;/CurrentHierarchyNodes&gt;&lt;NodeType&gt;HierarchyNode&lt;/NodeType&gt;&lt;FormId&gt;Orgcode&lt;/FormId&gt;&lt;/P&gt;&lt;O&gt;&lt;CurrentHierarchyNodes Id="3732" IsLeaf="false" HasChildren="true"&gt;&lt;Level TableName="Markel 2017" /&gt;&lt;/CurrentHierarchyNodes&gt;&lt;NodeType&gt;HierarchyNode&lt;/NodeType&gt;&lt;FormId&gt;Orgcode&lt;/FormId&gt;&lt;/O&gt;&lt;ActiveExtendedFilterIds xsi:nil="true" /&gt;&lt;ActiveExtendedFilters xsi:nil="true" /&gt;&lt;pageContext&gt;AAEAAAD/////AQAAAAAAAAAMAgAAAGJGaXJtZ2xvYmFsLkNvbmZpcm1pdC5SZXBvcnRpbmcsIFZlcnNpb249MTguMC4wLjAsIEN1bHR1cmU9bmV1dHJhbCwgUHVibGljS2V5VG9rZW49ODEzNDQ1MGU1YTA1YzBjMQUBAAAAX0Zpcm1nbG9iYWwuQ29uZmlybWl0LlJlcG9ydGluZy5EeW5hbWljVmlld01vZGUuRHluYW1pY1JlcG9ydFN0YXRlK1NlcmlhbGl6YWJsZVNjcmlwdFBhZ2VDb250ZXh0AgAAABFfdmFsaWRhdGlvbkVycm9ycwZfaXRlbXMGA8sBU3lzdGVtLlR1cGxlYDJbW1N5c3RlbS5PYmplY3QsIG1zY29ybGliLCBWZXJzaW9uPTQuMC4wLjAsIEN1bHR1cmU9bmV1dHJhbCwgUHVibGljS2V5VG9rZW49Yjc3YTVjNTYxOTM0ZTA4OV0sW1N5c3RlbS5PYmplY3QsIG1zY29ybGliLCBWZXJzaW9uPTQuMC4wLjAsIEN1bHR1cmU9bmV1dHJhbCwgUHVibGljS2V5VG9rZW49Yjc3YTVjNTYxOTM0ZTA4OV1dW10CAAAACQMAAAAJBAAAABEDAAAAAAAAAAcEAAAAAAEAAAADAAAAA8kBU3lzdGVtLlR1cGxlYDJbW1N5c3RlbS5PYmplY3QsIG1zY29ybGliLCBWZXJzaW9uPTQuMC4wLjAsIEN1bHR1cmU9bmV1dHJhbCwgUHVibGljS2V5VG9rZW49Yjc3YTVjNTYxOTM0ZTA4OV0sW1N5c3RlbS5PYmplY3QsIG1zY29ybGliLCBWZXJzaW9uPTQuMC4wLjAsIEN1bHR1cmU9bmV1dHJhbCwgUHVibGljS2V5VG9rZW49Yjc3YTVjNTYxOTM0ZTA4OV1dCQUAAAAJBgAAAAkHAAAABAUAAADJAVN5c3RlbS5UdXBsZWAyW1tTeXN0ZW0uT2JqZWN0LCBtc2NvcmxpYiwgVmVyc2lvbj00LjAuMC4wLCBDdWx0dXJlPW5ldXRyYWwsIFB1YmxpY0tleVRva2VuPWI3N2E1YzU2MTkzNGUwODldLFtTeXN0ZW0uT2JqZWN0LCBtc2NvcmxpYiwgVmVyc2lvbj00LjAuMC4wLCBDdWx0dXJlPW5ldXRyYWwsIFB1YmxpY0tleVRva2VuPWI3N2E1YzU2MTkzNGUwODldXQIAAAAHbV9JdGVtMQdtX0l0ZW0yAgIGCAAAAA5mbGFnX3Nob3dfaGVscAYJAAAAATEBBgAAAAUAAAAGCgAAAAppbm5lcl9wYXRoBgsAAAASUmVzdWx0c1NvcnRpbmdUb29sAQcAAAAFAAAABgwAAAAEcGF0aAYNAAAANFlvdSBhcmUgaGVyZTogRXhwbG9yZSBSZXN1bHRzID4gUmVzdWx0cyBTb3J0aW5nIFRvb2wL&lt;/pageContext&gt;&lt;EnduserFilterTitle /&gt;&lt;/DynamicReportState&gt;</SerializedDynamicReportState>
  <OverrideDynamicReportState>false</OverrideDynamicReportState>
  <PageTitleId>257ed567-6b91-45ad-b69e-0a7cbcb1518a</PageTitleId>
</ShapeData>
</file>

<file path=customXml/item29.xml><?xml version="1.0" encoding="utf-8"?>
<SlideLayoutData xmlns:i="http://www.w3.org/2001/XMLSchema-instance" xmlns="http://firmglobal.com/Confirmit/reporting/powerpoint/09-09-2009">
  <SerializedThumbnailImagePng>iVBORw0KGgoAAAANSUhEUgAAAeAAAAFoCAYAAACPNyggAAAAAXNSR0IArs4c6QAAAARnQU1BAACxjwv8YQUAAAAJcEhZcwAADsMAAA7DAcdvqGQAAKHySURBVHhe7b0HfBXXmffv//u+25Lsbjbl3c1ms5vsm16dTXMct2RT3OIkThxvHMdxbIN7N27YBhtXbNOL6UVU0ZuQaEJUiSaQkAAJBEJgwEZ0VED4+Z/fKTNn5s7tVVfP7/P5ce/MmTlz5g663/ucehGxWCwWi8XKuBjALBaLxWJlQQxgFovFYrGyIAYwi8VisVhZEAOYxWKxWKwsiAHMYrFYLFYWxABmsVgsFisLYgCzWCwWi5UFMYBZLBaLxcqCGMAsFovFYmVBDGAWi8VisbIgBjCLxWKxWFkQA5jFYrFYrCyIAcxisVgsVhbEAGaxWCwWKwu66F+GVdPHhlbRx4ew2Wx2/voTwv8wcCt9bmQN/XxGPf1kev77p8JXTaujT4jv+I8O3iY/g6DPJjXeRn8z+AA9/c5rRGM/Ru1jPt+pfGHSp+m9135CS35YQCt+PEL4nbS59KoRVPbzkXTRxwZX0d8PqhbGK5vNZuen/27ANvrYkGq6SkDpymn1dHkX8U8Kd9P3J+2S9/+RgcGfTWq8jS4aeJCeGPYK0ZiP0LnR/96pTAWfpPf7XE4l351IKy4ToLxseNpcKvIv/ck7dBF+ucgPb+A2NpvNzkt/RPjv+m+lHwgQ/VgA+LKpdXR5F/LPCuvpi6Nr6a/7bQ38fFLjrXTRgAP0xNCXiUZ/hNpH/Xun8gcTP0nvCQAXf3cCLReQXH7ZsLQZEF753yMYwGw2O//9NwI8XxpTSz8VIAoCVL77CuH/Fvf+z8Oq6W/TBmEGcKxmALPZ7C7hvxWR7yeHVtNPuih8ja+aXkeXTtlFH+6/jT4yIPizSs4M4FjNAGaz2XlvU/WMNtCuWPXsN2oAUBOAGoGgzys5M4BjNQOYzWbnvQGa/xxV02Wrnv1GVfSPRSSMzrf4YRL0mSVuBnCsZgCz2ey8NqLfDw3YSj+cvIuuQo9gH4y6qlEV/9Wx6eiQxQCO1QxgNpud10b0+9mRNbLzURCIUm0VXWLYjxqD+2MBfewLOtYYx6N8MMbrBh2Tal8hroNrIQr+UErbghnAsZoBzGaz89aIfj8s4CKjXwG5IBClwmhTvlLADAAFbP9r4k76soguvyL8HfEekTeub7c94z32/bcwjv/3EdvpP0Zul+3U2Gfnny6jvF8bV0t/k9JqaAZwrGYAs9nsvDWG2vzbO9vjjn6jRazGBrxoW8Z7dGz6JxFRose1bewDZHEszgOQcc4PxA+DTw2vlscgUof/tv82+urYHfSzGbtllOq/ZiqN/HGv/zhI/VAJ+gzjNwM4VjOA2Wx23hpgQwSKKt4gAIXzZVN0NbKwgaYnXRjgAtjxHh28/kFcDwBFezOujW0M8/nrfpUyEv/6+B0yT4D3EgFeRLwfFsfa43FxDkCIiBTV5ugoBVjjGv4ypMq4h8+L8qPsphzJmQEcqzMC4L+95SW66KKLHP/VD37FaTmQ9r8//10n7UMPjuG0PE37cK/FnrT/9bF/7RJpAOE/vVjsSfvbT37aAc/3BpUGpgGS//nG0pA07AeMfzDYex6uB3gBnEFl+cLoWgnRK4at9KT9fyINYJbQ1ef9r09/ybmvv3p7K/3foVXymtF+QOAY/FhAm268sMY5iMTxeaE85vqJmwEcq9MK4L+++p7A/Ww2m51uA4qfHx1/5yuA7Itjaun/vFUp8wAg/0NEq6hC/pGIjOHvFOyUs0n9tYAkolgcY677IV2d/K/Dt8tjr5m5W5RhN31DRMAfFd+xSENkbJ9jDAib90jHsfhuBlTNfaDa2ETnCrr18joXT9gho/2giD2a0Rb9cXTGEmW3y5OYGcCxOq0Atv8zsdlsdiaN6ueLJ8Rf/QyooS3XVA3LKmHxHuNl/2GQAKMw3stt3zWxD72KAcKfzainn8/YTd8WZfikiGSRB6LMIPAa+78zcawZpwvA4l4AY/wA+LIoI9q38d2NNtz/LX4wfG6E+MER5/3CuOfPih8Z+Mzs6ydmBnCsZgCz2ey8M6AJUCIyjDci9APYny/s3w8jekRnK7QNXy2iXuQFQBp4B50DR5sOEhDGNZE/vqexnODfCZCbfLEf6YDn/xtVI8vvv6doxjnfEhE6A7jLAbiRiuWSxK00aHJQenRfOXmXtb2LBjUjvxN0v3VMPMdlzubeteobA47xOvfugc3OPQNMqCKON/qFIwE4knFNRKa/EPD9lohW/15AEZAMOhbG8TDaXQG+aNExjGNQ5R2UlgyA8SPlh1PUd0u4HxixmwEcq7PfBlx8QrJHKgYAeTz5MO0OOS8ASrEel2HfX4/ru9q9wYarzzl6D2x2LhrgQ+enRKPBeAFsgI8F/lH9LKubxb5wxwKWnx5eLY9Fj2tUL6MaGWnRIBzOyQAYxo8VVJUn3w7MAI7VaQVwLFYQOkHF+jUukARCKcA5Ca84r88AZrNjNmD0zfE7MgZgXO8zI7bLDlcY0oMezH6QAq4A8/8dKsArImV0qgL0EH3+dMZuumTSLllrmCiEkwUwzkNnM+QTlH/sZgDH6iwDWFfBNh+mK3UkXFwcdFwY5wOAce+B6T4zgNnsmKxmv9pK3y9IbO7nRAH8ryKiRaer7wq44lxEkiiLiXgBXvmjQIAXxwG+KB+uh45VeDXNdolAOBUARseuSNXmsZkBHKuzWgV95YZW0ENXvVowDjg2xHbVtZaCtw9KsR5nOa6q4QD7zw/5gRBQpoj3HdM9mPdK4cqczL2Z2gp8Xt58wv0A8LVxS4Vr6/ceK8sV4QdWss+Inb9GG2aiHbDgRACsoL+NLp28S/Z+BmgBUOzDWN5vTVARL9qHAV6kf2pYtUz7+jg3UgeAL5uyi/5RnBsvhFMBYPQa5wi4S3TCCgWg+lKNsTNWWgAcBAytmH4YRDjfvk7KAdxKuy34GnmhlOy9uQBWzQV++Z5b0D1aUuXXNqD1aXf9iQAAJ38f7Pw2OiphKNCVmPwiADTRnAiAYYAL00pipitAGON10bHJgBfl+YaA7SeGVMsoE4CF/+rtSlltjfPwnYkIGdXR6B2NPGOFcLIAxg8DRO+oPUhuQg4GcKzOHoCDohv9pR1zNBNrtWyMx5moyn/9cPv9dqIyDwjMdYSCrh8rNCLeg5CVj6lZsI9N9t5g5/6EbIA6+53rmXKF/pgKf6y9T9gGeIrvg53fBoD/eWhiPaDhRAEMA6wYevQDAVBULwO+iMS/JsCLHwUGvP7zMKEH4AkImzJgukoz5jgWCCcLYJQX10Re0YZGRTYDOFZnDcAGEp5IyIlu7Kg0glMKYH1tzzG+YyPCMlLZg9JiydNyxHvwg05fz8k72XtTNpDzPjPY/1lGsAGrKYu5r4Drh/6QSM19sPPbABbaY7MBYBjXR/vvJ8R3Ktp9sQ/gxQ8D/7G20XHLA2HxirZh9I6OpVo4WQAjYsePBUA/uaFIDOBYnaU24PCwCv8lH+BUAtgcE1ERABN4DdfqvmxQxgmMWO9V2gfgZO9NW91D8HGh9+ezv0ra3EekWg//PafoPtj5bQAQUWiqAYx8AVLsl69iW7Y3W8cYowoXwMU5sUaTOAeL4/sjYSyliDRcN1IknAoA4xXTZTKA8wDAYe3/Mg5SLGCKFUqxHBdLmSJ9uQdew3VWAZzsvWlHAnBojYb5kRVG5j7iAXCK7oOd3zYAThREQQDG6kToMIX1fb85boec1/n/ja5xrhdPZ6lIRq1hCITF66WTBRgHq2UOw12LAZwa5z2A1Rd5NEWIpoxTCeAoAI3qKOdnFcDJ3pt2JAB778+US8u+RwNRU5Z4AJyi+2Dnt1MRAWMxBkS5yA9gA5DRnovhQ7+YoTpV4T2qbNG2m/zkFcoAcLhIGK//KL6j/ZE5Imzc8/96u1IuYcgATs55XgUdvvrZ2Ds8KfgY6VihFNNx0csV2ZHOD0rLIICTvjdl88MptHnAl38EUIa065pjAz6HsG3ASd4HO78NGGElomQA/GUR6f6ft7fKBQ4wOQVgCwB/r2An/aeAHICMY7FoPjou4ZofSgpayna/GT+EcT+XTtlFHxPf1UjDDwMTfX9yaLX80YGFHxIZegXjPMzKlfzi/AzgWJ35TliRIh5j86Uc7Ys28Ms7AoCjHOdE5n4YmKgtABK2g8831xEKgmeUPB3Heq/SfgAnf2+wk0dQJA/5oeorl3u+kPNZhPl8TLkga38q7oOd3062F7QxpokEAAHYn4qo92tj1WIFgN//EdEmOliZRfm/OFpVWePaiVZH4zwZAVvww7UwROlnGsJYNhCg/PbEHXIsMcr4IwFl9GAGqPEa73rAxhgmhfZmXJd7QeclgM2XbfTqZfNFG7kzlomIlBTUg6CU2HFexVAlHvF8PyT19WMGRqz3YB3ryTvZezPPJHjMsbcMplwRZJfNAXYYeX64xHMfQZ8DO98NCOL7LNFxwDDOA8ABV7xiWNHf9deTfOjrAI7fF/sRHf+0cLd4v1OmJRoJI2/8cPjHgVUekP8VIGyta2zKBgO4iUa8fiOv7xXsEuXgccD5CeDAKC6MY4xonGpKSH5RB0Mp1uMC4RHnF7gn0oM8ADHW14kj79jvIRx4krs3A+BB4leyJ59I92dLXssANEyZHYl0/f8ltLYk1vtgAHdFA2SoRkUkaNo1kzE6QSESBnD91wEYvy2iUEAQ1dGYyAJtx4kADOBGVI2F//9BfBeb6mXkBQij41eyUX0ko+odVdiI8oPKF7sZwLE6C23A7M5qF8DB6Sm3/hEWsbmCzfYZwPqIiOLMZBhBsInHiDw/N7JGtgkjbxPhAo6AJMbvYmUjQBiL4f/HCMC6UkaS/rLZxvmAuA1rVGP/y7BqWXZ7Eg7AHx2sTBScDgPA6OVtOp8lbgZwrE4rgNn55bQAOEx7sRsRZxD47LwxQIZ5jRPtEWwbYEXbKIYBAYifGFol52q2r6eqo3fSzwpVZy0sLwgAA7D2cbYBVkAVx5he1Kg1xKxY2I8OUTgGU1WiTRbV3an4QRHO+KzwQ4MjYAYwOwedngg4oDrZVmD1Npsd2Yji0DEqFQCGrxIQRpU2QIwq57/zRbdos0X0aKJutAtHW9gA0P30cNVz2UTTALCErij/F0bX0JXiml8T+eK6P54eXLZUGdXbaINGOYLKG7sZwLGaq6DZMTudVdAqb69img2NzQ4wIILpKFMFYBjtyQDr50ap9X5xHTvC/VB/FQn/+wg1BArV0Zi8Az2mzTHyOAveADQW8r9kcp2cutIA2IztRQ9nRNWp6mgVzsg/NdNQwgzgWJ3ZTlhsNpudAaP61+mI5YNNMkZ0i6pgQApR9j+J70wA01wX7blo//3eJLX8IK7/nwLYAO2HBaAxhheANpExzkU+gK9ZkB8QRzX0Pw2uktBPZfnDGT8YUtMBC2YAx2oGMJvNzkujHRg9ilPdcxgQxthg9Hj+Ntp6BVjtjlSIcNEGjOpjjM39+czd9BU9hhjVzp8fVSvH9pre0gbCiIQB28+8s50+NUyvqJTisoczagrkDwVRDvszTMwM4FjNAGaz2Xlp2Q48pkZWBQdBJxmjTfhqAVZ0WkLEaqqNJVBF5I3oG9uYMQvDmAC4Tw5VU1YCxFiE/ysiDdGyXV609WItYRyfzg5XfuNHCqLw1EypyQCO1WkF8P/+/HclhOH/9bF/dfZ/uNdiZz+npTcNttNgTusaafh/YKfh/0lXTfveoFIHNn/7yU+nJO2SwaUywgZQ/z/f9T70wmKnTfivP+E9D+UEbDGb1V/50pBnJqqcbePHxA8n18kfD3Ykn7gZwLE6rQBms9nsbBodmTC704/TFE2iivh7k3apaSEL1AQaH7auDwAjCka0bBZ4QLRsOmJdObWeviGiYfR4RicozN4VdJ10Gm3VKCPKZsqdnBnAsZoBzGaz89aACibGMAsapMOyOnqGaudF5ynTKct01MICDrj+d/XwJfwoQNSMKmqcDwCiyjndPZ2DjE5eV4pro8NXKhaTUGYAx2oGMJvNzlsjGkW16mV6wYIgCKXCaENFFIzhSYAuDBjLNmCRht7QaIvG4gloH8ZEHhgnnO6xvdGM9mmUO3XRL8wAjtUMYDabndcGXNDrOJ3TOMKAMDpXfWbEdtk5C228AJxp0wWEcQy2YbzHPn8+mbIqQ53sHJb85Bu2GcCxmgHMZrPz2qgKRnXvjwRw0l3Ni2gXoIcB2KBjJICzUN3sN8qIBR5SG/3CDOBYzQBms9l5b0AGU1Omsy24sxlV4qmPfmEGcKxmALPZ7Lw3ImBEwpeiLThMZNqVjOgX1eWpmXjDbwZwrGYAs9nsLmHA5lPDt6e9LTjXjV7bl09VS3wmP+9zkBnAsZoBzGazu4wxLheRX1eGMKrhMd1l6tt+jRnAsZoBzGazu4wR8Zmq6GwPAcqGAd+vjcMUmOmCL8wAjtUOgD82GACuVhBms9nsPPXf9t9G/zwMVdFY5k9Ewl3EPxbwvXRKPX14IGbrCv5sUuNtdNHAg/TEsFeIxnyEzo3+905lKvgkvS8AXPLdiQKQ70hIpsulIv/Sn7xDF/3LsGr62NAqQiTMZrPZ+WosOvCRAapX9C9m7JZDh/Ld6PEM43seE4HgMwj6bFLjbfQ3gw/Q0++8RjT2Y9Q+5vOdyhcmfZree+0ntOSHBbTixyOEBYTT5NKrRlDZz0fSRXoNdBaLxWKxWBkUA5jFYrFYrCyIAcxisVgsVhbEAGaxWCwWKwtiALNYLBaLlQUxgFksFovFyoIyAuBx48bRRRdd5Pj222/XKdlPu+qqq3QKUWlpKafladrevXs9aZ/97Gd1Cqflcxpkp8G2OC2/0vB/wQj/D5JNu/jii/Xe9Mh7NywWi8VisaTwoz6dSjuAe/Xqpd+xWCwWi8UySjuAEcaHVxF1v+hSGlCvN3NB9QPo0ou6i5L53mdSyV43mfM74z1HPLeeBlyqqpMuzcR/NLss2fosWSxWp1B2AVzUnbp3756ZL8ZYlQ9fmmmDWRqVrjJn+n7s62Xrs2SxWCmR3Y8kHcoigBGZIPoVUfClA8RWJCFS1g3m3Qfo88Ru/xdcyBeedZ7/i1DAX+2303zHx5ofjhP3MKC7SbuIupvESGmQvIYvzb6uPF/8UJFRXJhyyn1GQWnBxxeJMpkfP/UDLhWfrbhOwHGuIt2/v4yWgu7Ro3SV2c5D/J8piuez1P8/B7j/T+R1rf83oT8cfXnp59g93LMPe21bOKa7KIe4V3mcr8Yo4mdr5S/v2z43lmuzWF1b+PtIp9IO4LBtwPJLW4EXX6qhX8pGqgrR86VrvoT0F5xzqm879MvaSZFfambLk2bnESE/+UVsfjjI4xJIk+WwvhTN9ULK4P18wt+Xln2+UPTPwfo8fOfainb//mIohblHvekoTWX2pAWUM+w9iX9l1bU5WJ8b+P/EVsD1gvOPdI+2cJ8AqD4PeTjXjfzZhtybdWxs12axurY6PYDDCX/0ni+HsF8A1hetlPWl4/8S9Gz7vpzkdrg0SyFfoPY51rXsPCKVI1JaiPQ1Ip0vjwl3X1qecyIfL798bUiELZ//Ola+Ee/Jr4DyQmkps5CdFnJchHuSALbL4N/2l1Er0vU825Hv0RX22z8a/OWwZefhz88+L9Zrs1hdW3kKYB1diJtzHeYLAF9aVtTg+SKJ+gXnv4b1pSOPDbdf5xHuvVSM5YiUpoVoxC2jSIt0vngX8b4gzzmxfA5h7t9WyP4I9x+gkHvU+x2lo8yQneY/LuQ8G1L2e8i/jTLa21oxXy+G5ygVeh18lvbv1cDPFtcK93cT87VZrK6t/ByGFPLlEPql4gpfFvaXpPWFFPULzj4vguyqQTuPiPnFWI5IaTIP675NWqTz5Tn2doBCrhH+ePm5d7dqIEKuZxTH/XsU5h71pqO0lFnITgs5LsI9hQA3HQC2rx1O/uuEgjT4s/Xn7z8vlmuzWKx0Ku0Axq9rv1CF6HxpGEWohsYXrqe9yvlC8n45qTT3i8U+T+Zvt6PZPwBiAnCE/CJ90cadJu4HnYXCHSMUthxGvnMillu+t76cA65nFPP92/KnyW33mTnyHZeqMnvSAo4L/1n6gevf9oNRK9L1fNtRn6OUgqzztxHpc5fbbplC8o+UFnhtFouVTmUBwPgi834JKoX5QpPSX0Lyiwi9Xt3jTHsgfOmAASLNzts6z5c3voDMed4qUZRP7/N/wXnys/ZH+qKNlCY33fKrnqoiohH3EfZ8qfD3pWTdg9wOOl4d4/zmcb6E/efaivH+fQq8x5CD01TmSM9CKsw9yTztz9a/jfOifPb+64VcP+ge/VLX6d7dfIbe4yJ/tlb+9ugBqTDXjvIsWayupDwehpSown3xsVj5qBT9f2ewslhxK/X88irtAE79VJQMYFZXUqL/300kHhDlslismNTpAcxisVgsVmcUA5jFYrFYrCyIV0NisVgsFisPlXYApzuEZ7FYLBarM4oBzGKxWCxWgHgYEovFYrFYWVCn74TFbcAsFovF6oziXtAsFovFYmVBDGAWi8VisbIgHobEYrFYLFYeKu0A5k5YLBaLxWKFigHMYrFYLFaAeBgSi8VisVhZUKfvhMVtwCwWi8XqjOJe0CwWi8ViZUEMYBaLxWKxsiAehsRisVgsVh4q7QDmTlgsFovFYoWKAcxisVgsVoB4GBKLxWKxWFlQp++ExW3ALBaLxeqM4l7QLBaLxWJlQQxgFovFYrGyIB6GxGKxWCxWHirtAOZOWCwWi8VihYoBzGKxWCxWgHgYEovFYrFYWVCn74TFbcAsFovF6oziXtAsFovFYmVBDGAWi8VisbIgHobEYrFYLFYeKu0A5k5YLBaLxWKFigHMYrFYLFaAeBgSi8VisVhZUKfvhMVtwCwWi8XqjOJe0CwWi8ViZUEMYBaLxWKxsiAehsRisVgsVh4q7QDmTlgsFovFYoWKAcxisVgsVoB4GBKLxWKxWFlQp++ExW3ALBaLxeqM4l7QLBaLxWJlQQxgFovFYrGyIB6GxGKxWCxWHirtAOZOWCwWi8VihYoBzGKxWCxWgHgYEovFYrFYWVCn74TFbcAsFovF6oziXtAsFovFYmVBDGAWi8VisbIgHobEYrFYLFYeKu0A5k5YLBaLxWKFigHMYrFYLFaAeBgSi8VisVhZUKfvhMVtwCwWi8XqjOJe0CwWi8ViZUEMYBaLxWKxsiAehsRisVgsVh4q7QDmTlgsFovFYoWKAcxisVgsVoB4GBKLxWKxWFlQp++ExW3ALBaLxeqM4l7QLBaLxWJlQQxgFovFYrGyIB6GxGKxWCxWHirtAOZOWCwWi8VihYoBzGKxWCxWgHgYEovFYrFYWVCn74TFbcAsFovF6oziXtAsFovFYmVBDGAWi8VisbIgHobEYrFYLFYeKu0A5k5YLBaLxWKFigHMYrFYLFaAeBgSi8VisVhZUKfvhGW3AeM9bsi4s6TdfvvtOoVo3LhxnBZj2sUXX+zZZ3zZZZcF7oejpl06gOrF9Yq6e9P+MqlR7K2nAZdiuzsVWceoPO196n39gEu91+suj6DuzvsV6n2Av/zlZzzX8KZ9OWSfcaJp9i9xdAxJd9pHPvIR5/3VV1/tSbMdd5p+fuv7etMuHYC96vldfXXfgM9WPTN1nvv87Dyu7rseZ1nPT79HWkhZ3P8Pke7hd7/7XeB+OJ60z372s+JqSnv37s1IWri/v0984hOB++GoaWH+/n42dLfYG/z3p/K097nPz3O9kL+/krB/f5/4xEOea3jTEru/IH/0ox8VV0mfODxlpU32jxpW5xI/u84vfoa5LwYwi8VisVhZEAOYxcpRpXsMIit94mfX+ZWJZ8gAZqVNuVwF1i68u/5aKm5W27kotEFlS7n87C5smkgdeD2stnNR2Xx2Rrn8DPH8jvQeQtWr1HYuKhPPkAHMSpty4UsoWOtpzcEm8XqYNtQXUq4yOJufX+4+u3JqH/praqsBfU/RB2pnzikXPr/cfYa7qX7iMfF6khqe20hn1M6cUyY+v1x9Qqw8UM5+ATS/RYMq3qL950/pHbmpbH5+OfvsDvenlqH9qePYTGrblLshcC58fjn7DFeV0LJLSqj5RKvekZvKxOeXo0+IlQ/K1S8AVD1PkRFwE22oNu9zT+meBCCScvXZdZT8mlo3HRDvDtD5aeZ97imbz84oV58hqp7LZQR8jBpuM+9zT5l4hgxgVtqUk21QLYU0peIB2tCiNpsPPiCjYYxiZLnKyWcnot7WoY/Qef19fWHTIyoaVpssn3LyGTZupPJLplIDhu0LnZk4VUbDR9RmlxMDmNWlJIFbbbf7rqfiitzujMVSksCdNpMu6G3THty+R2+ycl4SuLfZ7b67qfqS3O6MlU4xgFldSAq2g4LsgXJuiIey2FKwbQmyB8q5IX52QVKwXRZkD5RzQzwMidWplXNVYLrzVUh1s9zvVkvnirLZhpdzz26P7nylNx3J/W61dK4oF9pfc+4Z6s5XIdXNcr9bLZ0rysQzZACz0qZc6wSCzleD6jFfsF+52Rkrm59frj07dL5qKSnXW7ZyszNWLnx+ufYM0flqWe+g3ha52RkrE59fbj0hVl4pp74AfJ2v/MrFzljZ/Pxy6tn5Ol/5lYudsXLh88upZ+jrfOVXLnbGysTnl0NPiJVvyqkvgE4oHobUecXDkDq/eBgSq1MrJ4dBsGISP7vOL36GuS8GMIvFYrFYWRADmMXKUfFQls4rfnadXzwMidWplatVYM0tuTn1pF/ZbMPL1Wd34VhuTj3pVy60v+bqMzzTmJtTT/qViWfIAGalTbnXCSR0uNGh+twb/2uUzc8v956dgO86e7hRvZx840KOLqWTC59f7j3D0OFGJ3vn3vhfo0x8frn3V8bKG+XeF0BuL77gVzY/v9x7dn4A57Zy4fPLvWeY24sv+JWJzy/3/spYeaPw/4HtKSFFBNqMMbpmDG7A3MwBM1g1N1rnt6oFvo3kmF454QaA60a47jnC9XVynzcCVoBWx6jrYeF+pWba6pQV56sJPZqdA1BuK13azltIjkU2acqR5qDOzWFI9pSQj9D5PRija8bgBszNHDKDVbOMXOXEGnIaySWeNX3VmF4z6cZhunASe33nyLTQCBiAVuUSnlZu5YsPuYo6ZFlNHlUqSQrlNvdi8vCNO5ZjkU2acqQ5qHN7GJI9JaSIQFdhjK4ZgxswN3PADFZnhlvnvys+e70fkmN65YQbAK4b4brnCPdWS0l6I2AFaHWMup77/+Y0NTplxfnq2+DM+/JFCOW20qXtvIXkWGSTphxpDmoehsTq1MJ/4HHjxuktottvv118KfwT/XbWtfTCo/+k0wyMb6QfiS+Miy76DN0jtofPts575UaR/j2d/iA1iH37m1UUizw/V7BGvl/W/SIaN/secexC8ecqtHkEXfSb74nt3rRabO4rG+hEwLffPoKKxL7K+ivpt9/oTvvEewloAVZVzu7ynN0VX6Uxc7eKd4C1KWd3eS7U3DhAzyG9nl6S92HKeRGNWiq29RzTt9/+B3lf9/xGpeHe5cxcAvSPyuup/SYt2wp+dh+nvr1/TdW/+7hOMzC+ie6QZf8szRXbdaOt8x67SaT/UKd/nDYNd2GMPC/53U+pZdZKub1vxf3iWJW+GTtWv6jPVc/HRMCqLE/QQbGvrgc+r2IF6K3lOu0iuuM+lc/BMpTlgIRxR4kpZ3faIrZdldN6eR+mnBfR8hFiW88xffvtf5T3Nfcy9/moHwP9aWgOPjuj4Gf4Obrv4iE04bOf02kGxn3oOnkPP6JXxfb8XtZ5v+0j0u/T6T3k5968Sv06QZ5fe6JWvi/F31+vd8SxW0mu9Iu/v3++T2yPFZ8w/v7GOBGw+fvb2bs33ff36vlKQAuwqnJ2l+ccef53NEn//Z3ETFqynO7f35nCGXoO6d00Vt6HKedFNP1PYlvPMX377Y/J+3r1n93nJGfmEqDvncVnyABmZVZB0axnFqooEXDzQvkqAetIRK6N3ikm3cjVVuQ24P313nJBgK4qS0BDsbxIs/jdDsUWuXsULT3XFDAfs3cWqigRsHxf5Il4zVSS7TGsrR+2DfhYuczfm69Ol/mW0zl/1XVTf6ucsUTuPkVLz1UFRbOeWaiiRMCrtspX71L6InId7v1fHPy5RG4Dbu7tLRcE6KqyBPxFy+j3tAPgWCJ3j6KlZ0ApBXBrWxudPn2GTp9h57JPiWfU3n5OP7X0a9/xjbRy7zBa0zialtX8gQZt6UHLxHtsS+/uQaMq7qaFcvtFKhAgK9hlpe+6W4BKpcvzZaQZ6lE1/cXx/WnmFnefJx+dpo7DNq71B5q5W1/DXy7P8ZHLFT3dWB3nltubXrp3CO09XqE/udzQheMHqH3x69Q29RZqGf0QtZW8Se3G8x+i1qF36X1Py2ra1llW+qy7BKhUets0cb6MNEPdOu1FcfyL1Dra2mfno9PUcdjGtW6h1vn6Gv5yeY6PXK7o6cbqOLfc/nThBX3o/PZi/cnlhtqPt1DDmA20e/h62nn/GFp2zRzaObKc9hi/OYfKLplCVXK7WFbTlve00ntOEaBS6fJ8GWmGuuz+leL4lbT5GnefJx+dpo7DNq41hja/qa/hL5fn+Mjlip5urI5zy+1Nrx+ylg4vU81TmVBKAfyFL3yRLr/yKpo6Y470Pfc/6Antr7zqJ50+7atf+7qT9nzvPp0y7Stf/RqVrlorn1kmxroBKs+v+CK9VHYxvbz25zSo/HJ6ZeU36SXjsstpQMVP6HW5fQm9LcD09morffVPBKhU+itB54fx6+sM5H5Ob5Zh33fozfJracDa7+hjcC2dhmuE5GsfH7lcsaajPM71rfQX5THfpGeX/yctbxioP7ncUEdDBZ2+/0N0pvfPqKX/t+nM/R8W29qPfZvODv2R3vcF8f7XdPZZK/3ZHwlQqfTA88P4zGsGcj+js49h36fobH+Rd+9P6WNwLZ2Ga4Tkax8fuVyxpqM8zvU96a5P3XERtU59UH9yuaHTDc205LsDqeiLfan424No2fcGUvGX36LFX9H+2kBaeslAKsG+L/enJQJMS75hpX9joACVSg88P4xLvmMgN4hKvib2fbkflXxvCC39dj91jLyWTsM1/Pnax0cpV6zpKI9zfTtdn7Pgs6/R1h4L9SeXfqUUwPhyHztxKhVMncHOYU+cUijBjGgYzyzdWt80gfquvYxGbLqJJm75rYDOb2nM1jtogrFn3y00XEBq+JYw6UHnR/RtNHLDtTR0822+90jDtW6gkZXifeXNNDQkX7ssUcoVS7k33ExjTZo/XXhc5Z/pzbWXi0h4jP7kckMdTVvpTM/P09k3BECHXkNnX7vU9VtXi31X6+2fSEi1vBUm3XNsLL6cWgaJ/Ppf7nuPNFzremrpK973Rbn8+dpliVKuWMo9SMDepPnTHf+QzvT4NLXNe0F/crmhs/uPU9k1Y6jsF6Np7bUjBHRGUNmNE2mN8TX2vjFUKiBVek2YdM+xsXgclV02hFb8bJzvPdJwreFU9kvx/pejaUVIvnZZopQrlnJfNppWmTR/unQBLb9sGNX0WaY/ufQr5QAeP2k6TZ4+i53jHlcwlerq92QEwKsbR8rod+K2O2nBrmdp4iYRCVY+SPN2viD8II0R4BpUcStNk9s9fOl625++qRvNlNvC1beK9N/RxBrz3hwrXNON3jFp+tx3tvVQafLa3jT3ui/QtEr7OqqcY6pVmrTnWlHSA8uF+1LXn7+zF83Z8Sy9seaHVLp3qP7kckMd+zbQmcdFRPnmfytQsQP8G+Ff0ZknPkVthU/oTy43dGbfMVpxxXBa89uJtOneQlpzpYgEr55EG7vPFJ5EZQJcyy4ZQ+vk9jRfut72p185nsrltvDNqJZ+h9b82bw3xwr/ebwAo07T55b+eppKk9f2prnXnUnrrravo8pZdrNKk/ZcK0p6YLlwX+b6wnfPkgCuejZzTQgp/fb9y513MYA7icdNmkalZWsyBOBR1Kfs2yLK+4uEz5wdj9EECVXl0Vv+KF7/SFMEgAChOTvuo9E6DRHihOo7RXRpp3vPl8fUmLRnaYrVBgyPrnbTCrci6hT7t9wntnEd+1xfvpvupEJ9nimTndecarvc0dL95cJ+95y5O3rSrNonJYDRXp5L6ti3UYDlX0WkeYUPOsJDbhCvwoN/qY3tSOnCdjpspw3xpQ0JSEOe5jr2ufZ5QWXy5IV95pho6dj25+0/B/uuVwCe0UN/crkhCeArBWh+M0GAZhZtuHMarZZQVUZkvOyS0bTuzhkiDTZQVoBafRNgZad7z5fH3GrSZtC6X9hpIv+b3LTyG9BLWuz/xSSxrQDsnuvLF/DV55ky2XltuMkud7R0f7mw33fOXTMVgHt2UgCvXlfOAO4kRlV04ax5dMUVV+inlz6FAtiCFOwDVWo8TQ6XOHjQ3vcMza592nXAtjePzLlTAdhASYLJB6qUuZ/sSdtRYu0bdD21DLyGWgYID7xWbF+nXs0+bHvyyKQ7E4A1cIx9oEqNy+Xwu+ZR1r47ZlDF7YXC06niL+LVWO/bcEehdX4WzABmZ9LjRRS8Zy9G4KVX2QGw17NqnxKvPamo7hVatqe/rOYt2ztcwG6o2B5ARfWv0tydz+njMg9iBnAkC/AOuFq83kCt426ntumPUduc56ltXm9qmyteC5+g1vF3qrLhOIA6MJ90mgEcyRKw4nXLw/Ml4La/uFS2tda8tIyqniumykcX0MZuMzWIg/NIuzs7gLkKunMZ7cBla7zjZ9OhbAJYRrk7nqbF9a/Rqn0jaX3TRCpvKpCvxnJ7/0RZzuL6vvqczEKYARzGOsptnXAXtS18hdqXD6b2FUOFh4j32tjGa9Hr1DrpXgXgQSIyDsovbWYAB1pEtYhyAdja11ZQ3YDVVDdwjTBejcW22L/jjVLa2mORipTFOYH5pdOdHcDcCatzGdXQvfu8Sq2tbfoJpkdRAZwWu1XQGNazvmkVNdMJajpp5qZrpF37x9M64cqTJ/Q+pTPHp0ogolo6OO/Uu9MCOG02VdDXS6C1ryihC3SMOhrqVaGons4vHUDtwuca7NlPiD7YOViU81eqejow73S4EwM4LdZV0CMLqVpEuHUDd9ApOkvN5WbuyPfp3X6raJfwvvKzep9S66r1tAHRcKYhzABmZ9p4Zvsa07s4QboBXFjzWMB+BeD3jgwWEe4kAdoy+YVA57ZRpQavC18B5kPjBagH0bpD2+ScV2ePT5f5ZCoSZgD7POhtBeDyp6i9dBi1L1PTTdKZCjqnwevCt5k6ykR0jH3rK+SMWB/sGqrzyVS7cNcFcPmt00L336EAfHJGCdUPWkO7+gPAQs2NtE+D14WvAPPEVbS99xLaNbFRznnVtrpc5lORyXZhBjA708YzW7t+g36C6ZEXwA/6eh4nY9VrefjWUADPqp1KmIWwublAw1YBuOXkPAe+7r4pNGvLtTS6VgAY+48iSm6k6j39RT5oE/bmnQ53DgD/NLUARl52z2PbA/pKAF/YLuC7dKBwkQTwBw0FDnzNvguVj1DrNA1guApR8h46X/i46pwVlH/K3VkAPNnX8zgZq17LpTeEArji9vXiZy3RqWIBXwlbBeC28s0OfN1962jjL4ZQWTcBYOxfhCj5KDWKyNm0HWfE3AbMzrQB4FnzFlF7e/DsyalQIhHwg69eL8tm/JPffDNs2g9v+FpAmpqwvXzg5Q5sa8R2UXf3vOsGYrkFRL+D6IHe33T2X3TpAEKdQPPR8bRw10v0wCvXuWnCkcoSlPa5L/+zsy+c8y0CHnHrxZ7P5U8/+Eycaer5be77fQe2e8W2/fxue6NM7DlK52f9mkbe+1tnP57fuyLlQtVAah31Rxpxi/VsheMtyzf/7R+cfeGdXxHwC1fc7/lcrv/CVWHTrv7MlQFp6vlV9L7Gge0usW0/vxt7o/8Jot8l1Ovrtzr78fwwc/epotW0+YG59Pxl97lpwpHKEpT2xY9/1tkX0Z0dwNwLuvMZ01KOnzydmg6gwjY9Ch8BI4IV77eiExbGxtr7rTGznvG4xr5j5LhetX+83K8WOdjd8BQt1wDGpOvu9iCa1RC5AxqiZ7Qfu23BkcoV7l6elV8C8pgajGe2zhc244Y7ZQQsI1gBHrz69zsGmPR+2/YxyCNkv1rooKNKRbVt04Za26+oOaNX2UsKhurC9qEChk+6UbB9TX+5sC/oXoTx/CRgnXO1PdE78utsETAiWPH+BnTCwthYe781ZtYzHtfYd4wc16v3X4F9apGDI31n0nYNYKws6W4voY19Iy9Dgui5+oUSEQWbauhI5Qp3LzPk85PH3Gom33DtGTfMAGZnw2MLptL6DZv0U0y9IgM4FGS/7v4FT7WynDwjAoTdY832o1S2b6msXj5y4BYBZ0BXVTc31l9Lk+oEgAWIRzdsF3tUBOypgtZev38Crd43Sg5Pmr3jUVVWB/R6Yg2nXEH3ovz17/+HeA2dqENNzKF6f3daAAeArOe1X3S35QQWvmOM/RAz24Ouo7b5sxRwVzxKbTICnq62N4j3ix4VABb7ZVWzioA9VdDGywbLntEqX9gqh79cQfeifcUXPuGWzewPuS+874wADgXZX/7jWk+1spw8IwKE3WP19i+nUs3L22X18snRYwScAV1V3dzcewite1wAuPdMKuuLOFdFwJ4qaG3TMxqzVG24Y6oqqwN6PbGGU66ge1H+zqe+Jl5DJ+pQE3NYvb+5CpqdDWNu6DkLFtP58+f1k0ytogHY04Zb/Uf5i9U7JEkd55llytrvnC+HM91C03Y+T2saSyVwm48quE6qUwBuPnQPDap6hRZVWfv0MX4ArxMAxuuCXb1pds0dvtm4YBuqAfcSzdbwq84bARsACeshSSpitPb7jwvar8+VnaaG/ZbaF8+X7bsdKwRc5wCoRWp7VU9qm+jbh2OCACzbjgdQywisSWxdVxrXs64frozhbMrr7MP7zglgTxvuTaPl8/MOSVLHeaJFa79zvhnOJIC5o2+NBO6pRQqu6x5XAD41aRIt+/0Cqvy9tU8f4wew8eb751LFLeN8s3HBNlQD7iWa/cOvuBMWO9N+rtdLNGnaTJogIPzuu4f0k0ytogHYBiuiXfw/sqtpjUPh5oWeM82ktK6CloveA67FHtgCwoCr6gXdTDtqXQDvkkv/qp7R2F5U14dmV4lIOiS6ta8fei/BVtB2y5lPABbbYp8EMNJsRwWw73hTBV1i4FrkwLZlYk8Hsucajoq9B+h8sQvg83KB12bqWC8AvGwQtY4UAB4SMDmHfX37fVhraDvODwDbYEW0i+dnV9Mah8LNCz1nmklpXQUtF70HXKs8sAWEAVfVC/oMvXuvC+B35Ugz1TN6V//VtOWheVTxOwHLkOjWvn7ovQRbQdstJwM4p7ywZGng/nw1nhleUQ29YVOlfpKpVSIADq1uDnIAgDfdQbNExLp2/0oNXBPNmmj3FZokwXcPLZL7AWGk2HLHCKcCwH0m/FG8uuB1fkjkXQSsoCQBbPZFsn2+qdLF2N0RN1N7yULVw1m3ATsAFkBuGdpdV0vDr1BbpW+xfWeMMAA8MGkAFz90qUr3lBcwzl8Ah1Y3BzkAwFeOo4p7Z9POt2o1cE0ka6LdBbROgm8SVeoId1+5WlLflTtGOBUAHn5tb/Hqgtf5IdGVIuCFNfj4xVfb+tC03PBSqj5JdLLGALhCfA2fouoS/3HZcPrKYgCMauh5i4qpowNxR2oVD4ABpWvu+oavqjecvQA2VdBTZBX0aNmGayBqvLz2Fhnpmle1P1IV9DiavzP2KuggAOMzlmXzAzxPq6B7XmO1AUdyENBkFfRvqH3xGzJ6NVEt3DbtjzIaNq8GwGrh/XBV0P2p5Z3fibyt60rjetb1/fdiWf6g8MBWOE8BDCjd9m83+Kp6w9kLYE8V9BsrqU7AU8HX9fZuY2Ska17V/ihV0PfNpliroIMAjOcny+YHeL4BOHwbMAAi4HZSQPjkDloYkp4L9gO4a9gAGNXQE6cW0uEj76mHmULFBWC9zwMrCSpzjm0fgJ1z76CSvcPlNJPr6u6RUJ7VIICKjldO5ItIWO8PA2BMT4npKwHHOTF2wooIYBvgTo9odV95AWCzzwaTBJV1jm3/+eZcdMKa24va590ttgVsFwmYouOVE/n2FO/1/kgAXj6Y2ha9qsqACBuv5lom4ravHTOAxXtZVmF7Xz4AWO/zwEqCypxj2wdg59xxtLXPMjnN5K7HJ4lzx9DG3gKm6HjlRL6IhPX+MACWnbBeL5VzRMfaCSsigG3YOj2irfvq7AAO2wt6PaqIDtCaEnRFjxbJKVgriWPX4xxxrpXmiaJN3s75CqSOfMA3kbiSKYvvnKYKsc8fdUbKVx8ry2pknxstXVh+Nl6592mXBeUQ72tMtZu9X++CYvyhg2FI5j2qoTdXbtMZpE7xAdjd77aTBsFX2Wn3DRmGZGwgO152vDJtv/5tRMTyeCsdc0Qv9UzG4SuXJ6KNAmDx2vmXI4wBwGa/bX+6sWn3tcHoOfdWDVkR/U4U21bbr72NiFgeb6VLrxhKrfZkHJ68baDqtEgANmV1ztUQds7JFwC7+9120iD4KjvtviHDkIwNZFfJjlem7de/jYhYHm+l1w1aI6exjH0YUgQAi9cuuxzhmiYTWSpIhI8y/ekKuC5g1XZ4AIfmL4FrYOSHdcRz/dATh0owq3NxTy7k/OVMLN2+L5nuHB9QFg9go9x3jJ4weTotXLyEOi6gtS118gI4+kQcN99/eeD+WI3pIzF0aLWshhZRsAZqfJ5Aa/ePowW7eon8kpsTWg1DCk4z7hwAjm0ijpiroMMZ1dBDf0PtRW+oxRdsqMZqVF8v6U+tI25Oek7oK77w8cD9XncWAEefiKPbt28K3B+z75gho1YMIdololgD1LjcX/jtVbQJ1c9JzgmthiEFp3mcl1XQvqhXRaAWBG2HRLP+40NB5Tkn4HwDJ3lOYLpxBADLe/CfZ5clSrmipgc45HwvgG3YRr1vz/7wRjV0gfD7R/2dkpJTvAA2EWMyRtS6uP51VQ0d0BYczYh+S3a/lbEFGfIJwDJiDNgflwdcLVdAkqseLVPDiWK3OH7FMGqb8qDMJzD/lDt/AGwixmSMKSQrH52vqqEB0yDIRjCi321PF1nRbwacj52wQiOxABhpB0ZtHvhFBpmCdbAUsBSUjLxliABgXCMkmrSPjwbYaOnG6jhX9vleANt5Rb9v91i/MQzJ3kY19NYqTFCROmUDwDDguXRPP73cYKwQniAXb8DCDLNrsRADL8aQFQALmGGh/dZpj6jlBn0dssIasC4V8J31jIqkM7Y2MAPYb0SuVc8sFjAFhGOMhAWsAd/tvZZQBdYFzuTawPkHYD9QLAVUj6YEwAH5BllV8ULhIksLemkHsPs5OdcPSY8C4Bjv2288M3sb1dBFJcvpgw+wpkxqlFEAH6yRSxCq7WckhJeISBZwBYgjRcPrAWoRMWPBfmdNYE9+iVkNQwpOM2YAa5eUU0eJfg94Yi3gKQ8osEoQh4uGkY71gQdTG9p95ZrAAsB2fglaDkMK2O81A1h61AFqHqXf63V9tz1VJOGKdX8jRcNybeABq2W7L86XKyHZ+SVoNQwpOM3jvAOwByKW5X4DFP9+3/EBoAoLsnDXC2sbohEAnO4qaLz3AzTk/PAAjv++XfsBjGpovB47dlzkmRrFC+Cb7vth4P7odtcAxrZaplBBeGHdS1S6d6gEbbm9EL9+BZhX7htOi+pekcerZQi9+SXqWH5QcBswbNYAtvZJCF8tF1Vom/O8AG1/BWLA1rECc9u8F6l13O0ycpbwDcovAcf2gyJ/AHzXN38XuD+69RrAGphymUJA+PZCuahCzUtLZbuuuyC/+wow1768jLY8Ml+1+cplCL35JeqYf1DkWxuwjDKtjkuu/bDz7nfPUeBy4eJP19v+dBtmEk5WJGuDytM+7S9TKPSidcJKCsAh5YLM9aMAONp9O8eF2g9gGNXQ1TU7ZAlSodgBrHoSu8OK4rUBZmg+BqqYVrKk/g0R5Q6g5TvudHolv7MNxylYh+ZnthNzlwEw0sL0JI7NBpgB+QCqiIZH/oFaC+6ltoJb1fXgMd0loCWsPcsPMoCh2AGsehK7w4ritQFmaD6AMMC6+b45tLXHIhnlVt89wemVXPpbcZyEtb38IAM4Lnl6QXvgFmrVbmlBx7GGiVZjkw9ODpQhkb9nmFLo+X4IuVXPSjbInLZUCVoberAvX0/EmiSAhb3lwn77HLssQQB297sK/9nbtochGWN1pOJlpSmrhs4IgBtKxR1bai2k6Tqf5Ue9Y5tPvT9AwO5pmrTlWppyCNNvbqcKB7wKuqdOqblsHbWVCmD7rhmjGcAxeOoMOdOVo2MzqFWntW7E34qrCxX3if0ox3XUWoE/nPXULns6o71XQffC7nJvfs1ufvGaARyDe9dSq76eVONG2qDzqV7k+UuilgVY4Wg6rf35ECqfhqlgm6heRr3IS0G3dcsBb36Haqnaf80Y3TUBnCr7o0N22o1q6CmFs+nECQ/RE1ZsAHbH2F5z1xc843rNfmlr7K2aetKeCEPN/9y4xz1eAfY92tmgr6NBffLQA/qYB2hDi9g++qY4/7c07/C74huikKbIsccKxnZ+nrG/cjINcZyzBKEwyi0n3XC3u8QwJOzX7nntlwL3e8beBk6EYUXAcvsGDd8DdH6qPk6D+sKmR3SeD9N58Y0tt3H8JnH8sZkatr78gibTwBhkmabf+7fFsV1jGJI7xva2f7vWO65X75e2xt6qqSfNNo5T8z8ffcU9XgH2FB3sra+jQd0ybao+Zio1iEijZVGxOP8d2jLzuIR3uRx7rGBs5+cZ+ysn0xDHOUsQCqPcctINd7trD0NK1gzgrHhcwVSq3VmnHmySijcCdiPG0IjYC11rKkjAcNMouZC+WwU9SUWzRwc658tq5oNYmn87rcHEGFvu1dtVVCYBfohqDKx3TJK1ELsbwsx+ZWazMj8WDHjNtgF0mElEbOdTBOxEjHrbSfdAV4NOpuM99vuroHU0u/EhfY4wqpmLy8XecmrH/M6IfM32UBxvwdpZ0EFvB15fbxvwmm2TLt/HYpyXHxGwGzGGRsRe6FoTWQCGV+r51p0q6HUqml1U4pwvq5lH4q+0iXaJCHjZzwuc7R0S4CfogIH1nesIS20c6Rtm9iszm5X5sWDAa7YNoMNMIhLivOuElQozgNNq/zAk43GTptHSFWXqwSaphAHsn77ROsaZcQrHCOABjKOrfW3A+7Bg+3u0Y89TssrZtO/O21smo+CmfQKWlQ/JMm0wtWQnJopjn1JtxjUjaY/Ytd/TBuyDvnnvTwvcDu+8A7AEmoFZ6DHyPY6RNvt8AC4BWJvofMHVqm0X7cAA3fTZamGGpTfJhRtaht9I7XhQUP2bauwvQC2BbAHYga7/fSzb0SyOzzcA+6dvtI5xZo/CMQJ4AGPZTb424H4Aq4h+n58uq5zNhBobX9oho+DmNwUsr5lCG++eRbu3oKRC5WvVsRj/+8cy8dfrbwP2Qd+896cFbkcxA5idaeOZBe0vmDqDps6YQ6dOn9ZPN3ElCmBnmskAh8z/LKNOA+BH5XSUCsDhdahRnFf1sly4YdV7cg00ajw4gEp296WFdX1obvVQWaXddMDumKXhjuuHRLgArn/7WuoxtosMQ9LAUgAW77EdZBtqchvwwrYF4EECtjKyDS+sDdy+pB+1L+5NrcvVsR3lPah10n3UOhILMOgIuBjgRvuwW0YHsKYc4bbFsV1nGJIXwM40kwEOmf9ZRp0awCOnyukoS/vtVwUIo+ODxHm/n087+66k2nlqKdSjY0po65OL5ApIG28ulVXazSMUuO3ryeuHRLgArn97CA28qqsOQ9JO1RJ/ubhUYGe/t3AAhlENvaseCEpO8QL4unvUMCRvdXM4K8ghUp4sAIz6kncP9qApIp+RTahCP05Nh90hR5iaUk3KMcGZC3r9/nnUdI7owPH14vhGqsexIn31rjESwAcP9RERsekhHT+AzQ+KSM4nAMthSP423kBryJnjBr3lAnhMN2rbXCu2mgVU9VCj5WqcLyblUHNBP6/GBS8bQ+ePi/MOyhWg6TyOndudWkaNV/mt+JPI+zpVXa3LGA+A5Q8KZ3844x7yA8B//pIahuStbg5nBTkZKd+hAHxszDRa/98i8nwHUD1LzQXWkCNMTYlJOfqvosqbxXk3LxDvt1CzOPHYejy/o3RIDktaTTseXiUBfGz8XDkmWM2KFT+AzQ+KqM6/NmDVMzd0uFG8TlU+qXR+3FtEAE+aRitWrtZPN3HFC2Anug2sgvYakMbx07feKF4nqU4g7w+g2aiSri1Rv8idNYG9NgCWi/Kf20BLtzxA1e1ELSfnyfT1DdNorzj/0NEJEoqLdvURkLxXQtWtgmYAO9bAku/DVUHbNlXPeB0k4Gg6YS3/NbUW9hWwLVEdrpw1gV3bizHIRfmPz6S2OQXUcYbog4YCal/0GLUOHSPzu1AtgD23F7WO+YMuP8YIhwGuf7sLAtiJbgOroL0GpHH8+uvF66/XkexyNb+YNl4tAHy3WYQ/eOINsxiDXJS/eQ9t/8VUahJ/wG3lm9UxL5bT++L840WrqabPMrUu8F8KJFTdKmgGsKPQXtAM4OjO7r0FDUMyRjX09Flz6exZ8QeShBIGsN72RMESyhpyEoC30KTap2hR3WNUUDFEVkG3nJzqLC8o4Sq+FpoOueDd1YJSnaD6OgB4roa0WpJw0iE5+EsvyF8sI+rmI6N09DyB5mxV5ZmOaJgB7LUGlmfbhrCEsjkf74Xl2F1Epr+l1rnzFHArH3GWFzzXIJ8Odax34Xsev7LQ2Wo+AFyk2oNXCGjPEelVaErAgvxYplBVQX/QMFlO2CGhPeIOVQ7ZRmzfi102aztNAMa62+vLN9DKsjW0avW6hLyidFVM87YnDGC97YmCJZQ15CQAR9NaTLTx0DRae8kKOiau11ax3lleUMIVUfBEF7zvytaes3SoBwC8WUNaLUm4bhKQaxbkr5L5nZlTJqNnRMUbf63Ksx7tyQxgr7wAVmBxFDJ5hpY1ntY7paI+rmlHmHyCHD5vlXYqYBk/y84EGK5Cx9vC2bi37BjV0Lv3IA5MXLEDWEW0EYchWYCbjB7JW+6VU00CjkUioi0Gb6G2eTQFx5sI1yMFWETA8vhz26hSrwk8qU5VR1NLmQVrbGNoEq73DC3ZN4Lm7+xFs7Zjkf7oAP7S97rIaki63Tf8MCTrXBP96qkmJRwLemm4CmEokRPh+iEjAKsjYHn8mTXUhjWBAeClKgqmI0XivYC4+a+L/EY/Rm1YpGGhgLNcpB/Q1OWJAOB0DENqbW2lZ597ie578HF66NGnE/Jd9z5MW7dFn7c9dgCriDbiMCQLcBjHi17McqrJ/qto681DqHqDvuihSirH8SbC9UgBFhGwPL65kfbpNYHXPb5ZVkdT/Q4L1kJyaJLI7+pZVPXaCtp03xxSi/RHB/DFn+yyw5AUaNzozr/tB5M1+QRg6ANW5CjRQM2FmHe2Kp1uQdHr0Mky1OQY4XpgZ/LesmcAuEz82k5G8QAYjiViNHM1Y0YrObWkbNd1o9x0Gtdb0ziGFux6SUDT7qCVuPMCwNoxRYyyTfY6ai18gtqXYyrJGBdbSIXRRlzyJrVg9qyUrZYUH4Db2trohd6v0UOPPU2PP/lcQr73wSeoqhpD6CIrHgDDMUWMaJMVUWjVc8VOdGoi3HQb7ck73yyT01t6Z85K0vnXCcsHl8AhReoYB3w4RkAU8HNhGAOkZPTqz9uGagKgizgEKoP3lkaHG4ZkjGrowtnz6WyLCQXjV+oBDPg+TcsaAF/M4xwMynQaVdJrG8cKCL9Is50F+xN3lwIwqn9F5NsG+AKGWEghCJTpNDp0lbwlp7ZMDYTjA3B7ezuNHDWe3h4wlAYOfichv/H2QNq9u0HnGF4pB7BeZKFagErO4xwAyXRbduZ6S0D4fhEJy85ZAeWM1/kOYGeqxwC5AFLneKtjY4AU4BYS3drnqfcu+MJZQdtVbABO672l0XhmQfttj580jfbtl9UBCSnVAAbwZLVzluBrjEgYi/7P2/m87iEdXF5eDclnrPWLFY6yBV9jQHjxG9Qy/Leqh3RQWYV5NSSvEXVue2qRinwD4Jgp1w1YQzv6rpTjiM0Y4yB33dWQgiAVtgrY2ADQBl8MkEoawC54nevEEQGn9d7S6GgAxrSUk6bPpKPN6A6RmOIF8M33Xx64H8YkGYvqXqZ1TWooURAYM2lE4KUCmHMirB0c7QcFnE8AjrgaEuA75s+qyjns0oIZtPgR0Db3BRWVwwFljvqDQjp/ANzt2zcF7ocBX/RGrsOyghmsdg5nRODoIS3nkZZzSYc62g8Kx3nfBhwRaMoAGY43r2p/DJCKsQo6LICDAB4HgNN6b2l0NABjYYaiJcmtDxwrgNXygcFpMNp85+58TkadGM8bBMRsGBAu2f2m/HEQVO6uBuCwRruvOL+96HU1njcIiNmwgDAi8nBV0V0FwHL5wID9ju8opI3dZtKO10tVFXAAELNhLOCPjmDh2oO7DICjD0NS2x7QSXDpHskeiAKe3hWAIkNK5x2lE1ZEANsAlWWBwq0qlMl7S58jDUOC0QlrWwwdPSIpOoD9w49U72H/FI6o5lWdrrJb9ew3OoCtbRwne0YHVUVnAsDnz5+n02fO0JkzZ8Ma6e3t6OIdn6ICGPuc4UcCRJ5tywOuobbpj+uq5wAQZsuIxpf0o5Z3bg6sis5/APuHH6new/4pHAE4wAnACwJh1iwi8Z1vl9Gme2cHVkV3YQBbbaMOGDWoHLmAk8D0A1Rvh+YTZF/enohWpUVqA5bXcwRY2hF0qDN7b5m3rH4WjmWsYSTFC+Cb7/9eCIABNnR4CgJgLhg/ClY0DBYQDQVwJlZDqtxaRU/3fJF693kjrJ/q2ZtWlMY/sUq8AO557ZdDAQywjfyDhl4OVD37jaroWc+IctrrCSunYxgSfjAtKiqhmbPm0ey5CxLytBlz6OC7agrHSIoXwN2+fWMIgAE2DP1RwPMBMAeMqujtvZcEAphXQ2J3Sk+YXEgLFy+hCxcw1UHiigxg3zjfLffJX6wSwFsx0YVJ+y1Nqx9sRb9q3K573lO03AdF5VdoUsUtNKvuKZmnOv4eWmQf02CnKU+qs9JlHiZN5FV7j3i18/CVZdMdUabPDHWyAN64aQs98PCT1OOZXmF9/8M9qLhkuT4jdkUEMLaN5ZzON6iI0Uy6YTxIRL+zntbRLybJsNJGP0ptQVBc2pNah/6RWuc8Kl7N8d29xy6y05TVeGBj5GHSRF7TuotXOw9fWYb9PmKHrPCOD8BqHHAfuu/BJ+RQpETc7d5HaFtVsuOAfeN8fzFJPj8J4Bsw0YVJe4fKH19i9XpW43bd82bSdh8UlRfQukvG0MbHZ8o81fGTqNI+predprzucStd5mHSRF7dJolXOw9fWa4cF2X6zDDOv05Y7Fx3pGFIYwum0ubKbfrpJq54I2ADYDMNJaLfaZViW0IWHa8U8DDTlYHk8tpbaFCD98tITSlp4DmGDmFGrJOmq10lVVpwtYErJ+jwBf17D+hrObA2AHbLgh8HyxsG0fSY5rD2OlkAV2zYRHff/xg9+kTPsO5+/6NUtHipPiN2xRsBSwB7ZsAC2H4noNef2pe9JoFnZrqC26b9UUFYzmLl6gPxWSp4AphFdAEzYtVs0qmY7UrB1QaunNBDHO9M6KElp7N0YG0ArODrlAVtwRNuFuUN7owV2fED+LkXXhY/mnrQI48/k5C73/doCgAMeyNgA2AzDSWiyvJrxPYvZtB2Gf0q4GGmKwPJ7d3G0LK+aHJzpaaUNPBcTccxI1Y5ZrqCMPmGC1cbuHKCjlX6MK33R+trObA2AHbLUjdoNW3vtUROixl9DusAM4DZmTaeWdB+VD1PnDKDDh/BgmDJKVEAmypodG5aVnuHgN69Cnp1/ghU+KhaNKLRmXJSrU1KLXM1YPW2nPUqFLq2d6FFoHmMc60ph/Bt7k5nKWFvru8pywRaux9twU/K1ZhM+TMxDOnEiZO0vWYH7dhZF9ZIf+99rLAanxICsF0FPVB46K3Uhuh3jj8C1SBcoVYzcud9LpJTTNKe/hqwevvMSmrzQddjkb9cmhAzYeFaAuztZjrL8oEK9ub6/rLItuA+4seCuB/MTa3Ln45hSOfOnaPCGXNo3ITJNHHStIQ8emwBNcYwPDBRAJsqaNn22228C73H/RGo8KLD8lrNk8y+HSQb1uo3a8DqbTnrVSh0bb9bLY5btdq5Vvk0nOlOZylhH1QW/DiQbcHT5f2Y8nfhYUjsXHc4AKP6ed6iYjlnbbJKrg34GQGn52jNrrsdACsAIgo1foA2tIi/7YMPeKLidUcR7R6l6upbaFaDArCKigdRxXFZNGfhBTdSxqL8TbShWkFVXqtuDWEakqNHx6ljLeiGlsW1/YPCe7+hThbA6VRSbcBmzuWhd1LbssEagNi2/QidPybgWzPGC9MqdP57l86XYbtIAviDhlHO9JJy0QV5rF3NjPmfD8m5o+W1MJ3l+gpCH/4LVW97oBtcFm0sh6jvT/6g0O/DOz4AZ1LJtAFX3DFD9Xx+uMABnQIgolDjqdQg/tTOTJzqiYp3LUK0e4qabhtDG3srAKuoeAnt1pPrOQsvOJEyFuU/Rg23WdfqUUdt4thTC8vUsRZ0Q8vi2v5B4b3fMOY24PQ4F5cxzBWHAzCqnzdsMqtkJ6d4AWz3gkb1c1Hdq7S+/l4BNQt6dpvvoW0SkGrVIw1Ja39jvQtgecyhDfhaoL2nsGcnrdbAdOBtA/bARnGM0pHD/UPTfWXB8KhV+96x7q3rAdizPfAaah3ze7Hvbhd6/jZfB5D9RQQq7OxfqRZaqMR2kXx/QfwYukAHqKMJkXwNteNawk41sh+wq9we/B3rH1PLFNrp/rJgeNQCEQWj7HpccFcDsN0LGrNMVT46n+qe8EHPbvOd2KgBKd6/rfdZ+5t7uwCWKyNN3EOtArLvV2LS7kO0SwPTgbcN2NHuPPQnphcHA9gqC4ZH1b66XN2HHhfcZQAc1AtaDcVRyvxQG/8Qn8i9mruig4YhTZqGCHh6TD0sY1EyAEav4hUNg6jcArC32ldYg/a9I4NpTeNYtU9aQbex3q2CBoArT+LLez2t3qfO293g7cBV2WzfdyUV164g+VXx7osCriNohYx6w5RFTw4ip6jcoXpEd3UAt03+k9h3jwKdv9oX1gDuqHia2ovftCbomK6WJ9yA90UKwLJJpFyAUp+zwgdQkX/rJvv5VdH58g3q2OV/EGXBkoTqx0BgWfS1W0fd4nTG6toAnk7Vz5dQXY/JDvQ81b6wBu3JWUvkHM1yn7SCbnNvtwoaAN5Xjne7addb6rwjfb0duPYtsxdPaaTqe2sFsImOjZsj4VrTHVFvmLJob35gjtMjuksD2D/8JrNmACfiiVMKafb8ItlOlQolXgVtJt4YRevrLACbXscm8hQAxnoru+tvopkNiID1DFlOBIwIF52wAOB5VI+/5uNTxbnzqKkdO3V7L3xgBaF2ereMmvW1agvlvncPPk9L9jxFk2XEHKYswipa/z2N364AnIlhSOlUwlXQZuKNGXe60DO9ju3Ic/liFemW/oXaS952AWwi4BJAskgBGA96b4HYLqAOfI/vGePmg05W02aqc2TUrDtZlaxVAF7yG1VW82MgqCwSyrdS68T75bhl3FM6hiFlUslUQW8UUJITb1gRsNPr2ESeGsBHeo8Uka7YNsOUnAgYES46YQHAm+kQ1gwVrNjebzM1o3uFae+Fh9fKv+UjMmrGPnGtezfKfcfGzKKtTxXqquowZRFWPxZG0upbFIC77DCk0HG1AOKpgCUBfeNn7fG7cgIL+xwhAN2KrIMB78tTHqMBXGMm2YDcsbqB53nGEtvWk2mst/OyJvKAnck8XHnhr8qjZO7RziPWsqTWmHxjXblb9ZqsogNYLUMo207tYUhVT9PCuj4KjCGRpgafhKFqAz7x/js6TQPYaQMWEXDVGPGbW4D10Hrx7xHaqztUqaUK0ear86qvFNuqWtrppHV0p9gHKOOY3wlQirLYVeCessC30PT6Ic6kHFNEmhvdB7tTA1gvQ+gdhiT2iwiydfStAZGmBp+EIfwsnRf/zy+Iz7Rd9pTWAJZtwFj3F+ertX2JDjtrA6tlCkX6NJOPuIY8R0TITietngLAqoNXR4kA8PAbNXBNlO0vyx+pdfEQapvznIqAzbKJ/nsOcWcGsFqGULad2sOQflcoVxySQA2JNDX4JAxVG/DZhctUmgGw0wYsIuDfrxZ/deIvbxb+Ck/Re7pDlVqqEG2+Oq/e+JtV1dJOJ60iVaNxRIJ8hBqG5Bn2ZJcFHkPlTy11IuB1Is2N7iO4swMYDy5yBKyBEjBBhg1ReY45xkDMpBvwmm0DaA9EjVXe/gjYhpznWiHH60kyAsEXmpeaUMNsa9hbwFU/SLzpzrUcWJv0eMqSuP3DkND7GYsvNDZZP3CSVCwAto3/R3hF7+eS+jejznyFlYkWH9olr6XagQFg3evZ1wv6NH6Sy57Q5ny13+mM5WlPdtOhU0eHCqg+Q6t2dhcAftpTbW0bM2Nhukx0HsP0mf77C3KnBrDPEsB4j3mfJ98XfearFUOotQw/fNAOLLYlgItkJGv3gkYUS60VdM45Vx3jdsYSdtqTvcdAFzb3EOUSoBx1P7VFmgpz2SBqK3qdWoYJYCOK991fsDs3gG3j+eEV1c9be2DRhcgzX2FRhspJCpKyjVcCWPd69vWCbpHVUGYIknuc0xnLtCcjHysdai1eLqFa++BEWna1t9ra4/6raccbpeJeZxKmz/TfX1h3FQDbUFHgcSGmbMFLg8kFmR9soaBzHQxgz7H2FJT2e8cqj9D8g64bqSzC/mv5YOoBeFxlSdx4ZvY2qp9nzl1Abe2om02NEgUw2lBl+68AbBDolM3Qnxdowbs79BWV7HHABsCIotyez8pq0X21SD+2vQv4HxLR8S1UgUZgep927HmYpm1Ghy3xpWLl4bXVDiyi4C67GpKIINtmiqhWADYQdLCErYDsOzdRy3JvrYsZBywBvF6PET5iwVZYjffFmGB3n3cB/3fp/KqB+riDdH6qyG/8I5HLJKPjgQLUqh24q66GhA5Y1S+USMAGgg7W0e6me2bTprGoW3ZljwM2AMbfn9vzWVktuq8W6ce2dwH/EyI6HkO7a/H+FB14bgqV/1RE53cv9eQRYlGuzffPlcDu0sOQggAcAsCQqM4CZ0iEC8j5t8NBKT4AO1NCBsjzo0HaXw7Yfz1znC3rWlbUL51wWRK3H8Cofl61VlXZpUrxAtheDQmdnhDhhkJOWUab+0aKY5+hhbte0vt1FbS0O+bXC9ZQuVGv1/6hRiOqe0ePyveLqLz+dRnFmx8UkZxPAFarIV0vexG3LXgp8sILGHu76DV5PDo+qX2metidaMML1VC5Ea/XIUONBv6CWgvuiR6VLxdR+YRu4vir3R8UEZ0/ADarIVXcKaLNV5ZHXHihDtHm66Xi+EK5Nq/cb6qgpd0xv16whsqNer32DzVaefOcyD8KhFHmyscXyB8R5gdFVOdbGzDc6QAccxVvNAC74HWu779WNACnuLo5yDaATfXznr37ZLlTpXgBDKPqFuvsrmkcIyEbBDkYcC7dO0SCbuEu3V4cePw8akKfspaygDRTXR2U5nrBrt4SknI5xIB02wD00t1vd0kAS6PqdtiNcr1dCdkgyMEiEm2b8zy19BdgHPVHtc8BsHEBdaAGApNrePbDRaqKOTDNWOUnF9/v/3NqHXObukbIdSwLQLdNe1hWo3c1AEtj5aO7Z8n1diMtOwgQ1ry0jCr+PF21F2O/B8DGm6kZf2T1OwLSTHV1UJqwzg+AL8d1HtTt0oHXUUa1edUzi2U1epcBcPRe0AEAjqkKOjMA9ryP6qDrWvuQlx+g/mv50lXUm0hZErc9DKlg6gwqnD2fWlpknWzKlBCAa9XiC6heDgaqC7ple/rTzNoeboetoONlhyx3Niu/VXQcPh1GeQDU+bt6xVSu5Q0D5X10SQCjAxMWX5DjeqOArvAJaun3M2odHQbAcorKZqfzld8qOg6f7gHwgF9Qyzs3UXvJW1F+GIhyzXxa3Mc1XRLAqLqViy/Y43oDDNBVP1dM5bdNiwxg2SHLnc3KbxUdh0+HkT9Aj+puOdwp4g8DUa5eanEGBnAkAOt9djQozzFwyiSATVlsMMp0f6QLq7xsSHrK7QeovA/I5BVctsTKkhqPK5hGpavWylKkUolUQQNciDQjVT/DSMdavNEALNt5PZ2vfNadr/ztw7YNgAFLtSZxeACjXAApqsbzfhiSz7IKWk7AISLNaOv+LhcR8OQHIgJYtt+esTtf+aw7Xnk6Y3ks8hN5yrG9WPN3yK/UmsSRAIxyzVML9ef/MCSvUQUNcG3GwvtR1v1FBLztqUVRASzbeT2dr3zWna/87cOORZ4SwCKiBSijrUmMNLVQf2HXXg0pOoDd/Y5s6CQFYKstVZYhGoBhX1nCAk/nZfcWtsstLO/dEa7hv77aVhLXwTAkTx6Ry4L8XYAnb7T/1tVjIt3UKpFOWADd4vrXYgJwcf3rAsBPhgdwSM/mYPs7Y3k9QbYxm+UGy/a9E7FsakasEfqeoveEzicAy4hxgADwhLskyAIBZ4y21ondwwM4pFdzsIM6Y7k2AP6jLBfK2LagT+QfByKtbeHLamiVnhErsvMHwHh+agasBdEBLNK3Pr4wMoBDejYH298Zy2MR7ToAFmWM2jYt0na8ukJAVdyTnhErqjs7gPHg/ADOX0cGf0LGjwEfxNNtMwypYNpMmjZzLp0+Lbv7plSJABgRMCLbqAAWYCyqe8UF8NFGAdrwkWnclvnhPQDcR5YLQAUkIwMYQ5FGiWN7yuOD7tN2XgJ40r0xAHgwtY77iwvgqnq6UO2NgJMy8qsCgAeJ/G9VAB50HbXNfSFy2RAdYyiSiJa7JoD1EKQYALzlkfkugBe9T6eKgo9NyMhPgBudvbY8qAEsolq0O0csmzh+5xsr5TzWMQ9FYgB3JicJ4JDqZBXtpjKijcV4ZnhF56tlpb41wFKkRAG8ZPdbMQEY4AW8FtbNkZ2pUgdg1TnLAbC4DsqFDmKle4dGBfCaxtHifp+nl7riMCQBurYpD8QG4DF/Up2jRg+VHapSB+AilZ8BMK5jADynZ3QAL+4r7vc3VPzgJYH36XX+AXjbU0WyijkQcMYSjPM0gDeKbzTxrZYyAKvOWRLAAL0GcIUA6vYXl0YuGwD8pgCwuN/h1/QKvM8QM4A7k5OPgJ3qca1Mwxc2AMbiC7U763RJUqtE24CX7nk7NgDLquH0AhjXQZu0A+CGITEAeIy8X3zGQfdpO+/agAHgqQ/JXs6BgJO2ItOMAPg2BWCMT579bOSyAcDFb1LLsN+qHxQB9+l1nrUBA8BP5xiAH5qnAPwXAeBesQC4TPbkxvMLus8Q52MbMDu3jf+c6P08pXA2nTjp/UGQKsULYDhuAO9ZLv9YHVkdrvzjf+2OVirNbvdV0G1paZTtxo5EfmUOgDFByOCIY4G7MoClJYAfjgHAA2XVc8vEaWo4kZHV6co/BtjubKXS7LbfIpnPB0fq1cxZRmc2UNvYP7sAnvV0bAAe/rsuB2A4dgCvksOCyp+rkQsmOLI6XPnH/9odrVSa3e6roNtW/75sN3Yk8qt9eL4F4CUMYL8CV0Ni57QxDAnPrHhpqfjC8nxlpUwZAXCYCDhkeFFIb2c1Pthsy+MdePsj4Fc4Ao4LwMlHwCFDjEJ6PKsxwmZbHu/Au0hHwOI9rjP2disCfoYj4AhOVQQcMrwopLezGh9stuXxDrx9EbAN4N4M4BAxgDun0fu5art3GsdUKtEq6JKk24B1NOsfWiTHBFtRr7ON4+2xwKEARi9opw1YfFGo9uFQKwCr+aC//v1/D7xP2/lYBd06Odk24CIVzfqHF8lxwVbU62zjeHs8sDrfATA6ewHAaAPeUEMXtkcDsGoD7pLDkADgJ6MDWHaOeigcgHU06x9aJMcEW1Gvs43j7bHAPgA/YgEYbcDFR2WaJ29jCWC0Ac/s2sOQ2LltzH6F9X+bj2GxsPQo0U5YJfV9YwKw2wvaB+Bwk28EDEtSQ5CEPLNheQFcVPeqgORTsowr9y5x0tzjXeN43HeX7gWNKR/j6gXtA3C4CTgChiapYUhCnhmxigIAfLUA8NtyTuKoAO7SvaALaesTCyP3NBZGeqXTC9oH4HCTbwQMS1JDkIQ8s2F5AYzrAMAYVlTTp9pJc493jePlggyyF3TwfYaYO2GxM+1nnutFi0qW0YUL+KpKjxIBsBwHXBfDOGA953J4AIeXB576WC9QwwN41b5lkQEsyt3lxwGPvzM2ADvjgIMAHF6escH6WM8+G8C4zvg7FIAH99MAjjIOeMHL4lgBVh4HHNYSjM444CAAh5cHnvpYL1DDAFiUsfbV7VEBXMvjgNm5bjyzym3V+gmmR4lGwIvkxBrBPZq9HauaqfYAOmGdkh1Bmo9qcJ6yI2AXpsF5CNCcf1f8a1VNH2rUa9C6OnDgKZrbsFL8rrcUMMMWAIxqalRXd8nVkDAT1ug/qUjSBzdvp6pjdH5NiQDlfjo/SwHYiW6dCLjIBWlgHuKccyL9CI7XVdM6SrbVUSYAXDBd5uUo3Axb4oeDnKN60HVU/NAPA+/T6zwDMGbCwpzLA4IB5+1YdZoODEcnrFYV2RZpcFbaEbAL0+A8xPNpPib+taqmJx4N+ftrHiEA3Ls2pIOWf4YtVJ1vf2mpHAPcpVdDYueuUf2MZ/be+0f1E0yP4gUwpm5EuYyfe7ubA7brbrqMuhch1yLqjrR+3ahYrwVM9J74+hUp3buLVKKahaMc6F53Ux+5r6i7ynNQORYmVXB+cI4AdaMaVoYOIe+V93arqa1zLlIXpoMHVQSMNaOcNOGeb99llfNyZ/+H//5vA+/Tdj4BGG2m5t7hUU/e6oBt+DrkqJ6dTJuySV6DBIDn395DPiM8GXyuo3roiLiqiDbrfTjn0gF4yu86VdPPFasfUo0D/kxIOl6+QkPcOk8/u4ah3xBlVBHw5r6XeMvZQ6/GJHzb1W7aP/7dX4XcY6jzB8BoM7U/l9dvedYB243fu8bz94e0rZPVWsBERz1/f7uGTHOge+P33vT8/Y2Z957YUnB+bEKT5+/v6LyBTjV10N9f8ygVAVfYacKv/eEZt5w/uNbZ//d//eHA+wwxtwGzM+kJk9VKIemsfobiBbAxouDi+jfkcB9UAUu4We23qH5e2zhWrgW89H00AqoIuOXkJge8bi9oNwI27b3nTqNzlhUZy2po/CoXUbB8/774ba86caEMmBgEVdAo19I9i9zzNHSNceyqfSNp7s7Y2n/hfAKwY9kOfDfJpf8QCfvbbpcPpvaSt6l1M9aRbaLzMxVwIXOMinRPW+cV6WNOagCr7QuNOvqVUTOemumUpTtxrRhCrVMeUFXQA95UVdA1w1U5/C4dSm2LXlH3ilWdgu4txPkDYGOnHRgL8vfXVdF2+y2qp98qk4sjVC/AnLkqAm4rb3DA6/aCdiNg097bUYXOWVZkLKuhkYOIguX7U/JvHZ24ENFWPV0kq6BRrqpnKt3zNHSN6watoR2vr4iv/Rfu7ADmXtCdy5h84zvf/a5+eulTogCGUYUL8BmwoecxAFmvx+BivmjZM3nPCvEHeZSarcGIxzUc/VXNCrIq+vUs0mCGKOHbuaVWAtbRuSpapwEMqM7dMV3E2wLAzQWqXE0T5SuMeaLn7+wlQR10T0HOSwALIGHIj+wNDbBtxzzju+k82oVLh8l9cs3dyYUClALAs/7odqZqtccBA6i22umCjn7l8ahGduCuly6UqqcOk9+ZjXJYlN0Jq2Pj8+rHAYwy6feYJ7plxO9l2YPvK8j5B2AYVdFYbMGADT2PEekeEu+xT665+xcBxRdQBX2KZKuP1lkNR39Vs4Ksin49izRouLfL308HJWAdiWPq9PKCEqp3lcvFbU4VizKJHwho85Wvwmj73XTfbFn2oHsKawYwO1NGz+cJUwrp0GHzDZU+JQNgGBNfYCWipXv60YbjaCfaQ9V7+st9BnIGwOHae0Mj3fByz9NrCFtCG7Aq0zRC3Hbo0BtyUg609y5vGCQ7hM1FehzwhfMTwLCAMCLhkX+gtprDIrcaOj/neWqd/rhaHnDgNdQydYYDYE/HKQ1gz76YO2bZIFbqWKsBrKugO0p+KTuAYVKOtrnPU9vMp1SHMCzAEBd84fwEMGCHiHPzfXPk+rr1q+TCzNQoIIX1eQ3kDIBle2//0Pbe0Eg3vNzz9BrClmQbMK53R7n8ez4+aYGclKPmpaW0/YUlskMYOl7FDV+Yq6DZmTLgO3fhYjp//rx+eulTsgCGATRZ/XuwRuT4Hu3Yo6qCnfS4ARwwPCmCEdlWyS/0I7SzAddUAAaQUQ5E6qaMsVY7285fAGsDaEXrRW4CtFOuk1B2IBc3gCOt/Rvs86iuoMN0vsACcDF+HIhtlANVzfgxICPkWHo9+52nANYG0GT170gs8XaKDj6vxuM66XEDOGB4UgSjCroRf/oi7j3YG9dUAAaQZTnuEOXTZYyr2tk2d8JiZ8qofl6/wXSASa9SAWDXCnzoCGXvX/Y+vmG9APZMwOEZ+xsE6MgGgJfsWUhYQkNdO7gciTrvASxtIk8v4Fo34lP1Atgz+Yan7VilewEdg1eUqGsXeSNgtxyJQNd2fgPYtQbfKO/+6oUSrx4Aeybg8Iz9DQJ0ZMs24GcqrWsHlyMpM4DZmTB6P6MDVtOBg/KZpVupBfCztPwoYPuejkSFG0rlH7QLYF117AwPcquSDXTdzlkuZFXnLL3PFyVLAB9G9OWNgE8dHegpW6LuGgA2sD1A56fqfTL6hQyAddWxMzzIrUo20A2ZnlJYtR3rfUFR8vbdYp83Ar6w8SFP2ZJzVwGwgO0iBVsViQr3rpU/bl0A66pjZ3iQW5VsoOt2znIhqzpn6X2+KFkCeBp6W3sj4NZFJZ6yJeV8APCocZMkhNm56zETptCMOQuovb09IwBe1TiSXiq7WAD4Dpq/s7eETdKWVdGuDr5fSqclgCfI3tHrdZRr5IwNPop05a0hnbMaqU6nSYe0FTfTjj1PO2XYqKgvfuqvpOV22RLwvB3P0ezapwSAL5Htybmkjn0b6MzjnxIAvpJahv1GtZEm4xIM4HLVsXGmgLAA8OxbSS7Gv7xYQ1npQrXalhN0IF3YPw5Y9nrWadLV/rbiY3S++GFVzSzK0A4ey90zqdVfvoT8K+FfCgD/C7UVPqEzzw1JAF8xnNbcKAB892zZRpq0R+GHlKvmhaYKerXqHa2jYCNnbHAR0pRDO2cdpXd1mnSRf3jkaTr4wnSnDLsr9e5DtVRtly1Rd5ulAPzsYp1x+pXSb99777tfTuqPdWW/dfG35Ze78dv9B8r9nJb9tMVLVlBVdQ1dddVV9NGPflQ/vfRp7f5x9NrqH9D4yttltIdIL9WeWb9M/IG/LwG8TgBYTeCROlc0TZJzU8+oeTzw+ska8EXeb669nFbvG6k/udxQR+MWOvP05+jsG5epaA9tpqm06QU98w8qWgVATeSaKsthSA/KGbcCy5C0VRvymSf/TS51mEs623icVv5sFK359XgZ6aFTVaqtVkMyEbAb1abKdYNEBPx0EZX/aWrg9VPivxTKHypY6CFTSn/4w+ryWrt/jATw2+t+TP3W/XdKPbFpv76KAAUdos3Vv6HhG9LgjTfSoPJrxTV/ElKG1Pkn9Mqq78gq+1ySBPCT/y7hcubpz6bULSsa9FWIPtjwazrb57/S5O/Qmee/QmeeEvcRUI6U+Kn/oNMPfZTa5uQggH86kpZ+f7CM8FLp8kkYlaB0gU5S4/1jqOya1HuVcOlPRtDyHw0NLEdK/KNhVHLxAAYwK7+0vmmChMvQDb+kIRWpdD9CTeKxgw/RkOoZdExEURuqr6VBFenwNTS44joakvJ7sCzyfmvdlbLGIJfUsb+Szr7wVTrb+xt09sVvCn8rRX5etcVuniu+vPfRueHfpDPiOumyKn9QOVJngLhtfm/1weWIzu4/TqtvGE9lIgoOglviLiXZUjt9NpXdL/6P0HHad+8oWvnz9LjsF6MDypBar7hyONW+ulx9cBkQA5iVdrV3nKUz7UeFm1Ps06o36/mgtM7p0+3vy88rp9Rxjj44dUT4vRQbUykItQSldVKfPEwftNqtn9nXBx0XqL35LLUfTbXbVNv8qaC0zum298/Q+dPor50ZMYBZLBaLxcqCGMAsFovFYmVBDGAWi8VisbIgBjCLxWKxWFkQA5jFYrFYrCyIAcxisVgsVhbEAGaxWCwWKwtiALNYLBaLlQUxgFksFovFyoIYwCwWi8ViZUEMYBaLxWKxsiAGMIvFYrFYWRADmMVisVisLIgBzEq7mlsaqa55Fe0+to4dxXXNZXS0ZZ/+5HJDH7Qcp46aJdRRu1R4GTuCz1cvpgvv1upPLjfU0XKOjq7bR++v3kvvr2FH8ntlDXRq53v6k0u/Ugrg5mPHqenAQTpw8BA7h72/6SAdP6GXgsuAVu4bRi+Wfp1eX32JXJg/7d5RRrt2fF9v96Zdogzudm67V+lXaEXDYPXB5Yg6GjbQ6Yf/iU4/8nE6/egn0u+CEjpfYLYfovOiDO52LvuTdOqev6K26Y+qDy5HdLqhmZZdOpRKvtWfSv5rAC35r4Hp9Qv1dPgFs11Mh0UZ3O1c9gAq+vKbtO3pIvXBZUApBXDZmnX0mX//D7r8iqto4pRC6W733EcXXXSR43xI+8pXv+akPfNcr06Z9s1vfYs++EA9t9LSUvUmTVrXNIH6rrmMBpZfTUM33EBDK36ZRvejPeKae+rDbeeqb6AhFdfT62t+SGv3j5WfW66oY/9WOtPz83Tm+S/T2RcvDlmEPrVWi/R3zDLX8W/nsHt/k04//i/UNu8F+bnlirAgf9m1Y6j0xyPE69jAhehTZ7VI//tvhtvObS/74RCqeXmZ/NwyoZQCePW6cvnlPmnaTHYOu2DqTJo8fSYdO35CPjc8s3RqTeNoemX1d2nUpv+hqVUP0ORt96bRY6lRXLOxMdx2bnrKtvuoYGt3en31D6ls3zvyc8sVdTRuojNP/hudffNKahl2I7UM+VUa3U8Bt+SGMNu56l8L30Bnenya2mY+JT+3XNGZxmMSvmtunEgb75lNG7vNTKPL6Zi45rHR4bZz2N1n0YorhlP18yXyc8uE0gLgydNnsXPcYydOpe21O+VzSzeAVzeOopdX/ReN3HQzTam6jyZtuzs93rWY1E8KrdbFtHDbGAXgw960xkbvuQsPH9IpSicOv+RJT7cnb7uHJm7tJquhUWWfS+rYt5HOPPGvdLbvFdQyVIBm8C/T46kz6IK+plTzDGodrAG80ZvWUeI9t3XjAZ2idGHjQ5709Fv8QBh8vficPkVtM3roUuSGzuw7RiuufIfW/GaChMyGO2ekx71rqVVfU+pQLVXfWU7N4m3zIm9a8yjvudWLTukUpdZFJZ70jPiumbT8smFU1bNYlyL9SjmAf33j7wK/8Nm55fGTplPJMlX1nDcAltbAbfS+im8Dqt7VXUDuLponYXuIqnbeJbfn622kyzw0yDMJYQawsQIuWkcUZNU20QE6P/V6ahl4LbVWNIntJjo/+VqxfY27PUWkIw8N8sxCmAGsrIE7yvtKdIoO9p5BFX8ppOoF6H8itl8o9G730nlokGccwvkAYHyxB33hs3PLBeJLakrhbDp56jRdddVV+gmmR9kBsHf7xOHeVCAAV7j9UZq/t4xOi32HD79JxfXzBXrFn/97b1HBNgD6TnVeY6XYW0mrPXmnzwxgY1Pl7N2+sOF+ahl0HbWM/AO1LixWgC5/WsBuikqvfFakA9DXqPNKysXecmr35J1OM4CVDXi92y0LBUzvKKTN98+hbf3qJWBPzlhC1c9tlT92W0uWy/SK2wvVeaNQo3GAdnvyTrMZwOxMelzBVNqxq14/vfQpmwAu0NsHmp6g5XsG0Lr946m8abX6kmieROXNEs/UdGgCrWgYQrNrn5ZRccHOIvnF4K+qTpcZwMY+AA96W22vuJXa5r5A7UsHUPuKEhXhbh9C7dvRxe6YgPFAapv/IrWO+4uC8JRCeYy/qjp9ZgAr+wB8h9o+Nn4u1by0jHb1W0V1A3eKeFf86C1eTXXFR8W7s9Q8cRXVvrKctjwyX0bFFb1qJKT9VdVpNVdBszPp8ZOm0bLSVfrppU9ZrYLeN0pGuM1Hy8QXgQDtSexVOn10PK076m4HiQGcHQDLCLcYEe1beruZOvYCttAhmX6hagCdO9KudoURAzjLVdAjyuUP2VNFOwR0BWjL0SdaqWXRKtq1yN0OEgM4DnEnrM5lVENPmzmHihYv1k8wPcomgA8dmqe+CCSAhc5to8r96n2zAHBlyznxroNOvS9gLKLj9Ye2UYvYc+bYeFlljWrp4Ouk1gxgYxvA11DrtAIZyWKbzlTQOUTAS4tUBHwETxEAFnBeL/avr5DHfbBvGrXNekZVWaNaOvA6qTYDWNkL4BPTKlW0KwGMhEba10+9PyUAvK8eT/sCtc4XMBbR8a6JjfKJtq5aRxV3iPzgwOukwQxgdqaNaui87IQlIt+D4rW5WVc3awC3nJwnQGsArF7xFQAYA8DSMipupMpdLwko6jbhNJsBbGwBuKybU90swdpQoKqgNYDVvlUKxiIalmlVaFKpp/MrhlHr1IeoZYBuE067GcDKJvJdT8fF66liXd28SEG3rXyzAK0BsHrF8waMJYBhGRUfpcZnitw24UyYAczOtFENnYsA7v7SVbJcxlf86ksxpt2h93cnzGdTPvAaB7Y14rWou3veH4asFntO0KHTJ2jcuGHO/osuHUBqUMsJqql/WOR5hZsmHHtZVNp/fOnjzr5wzjcAj7j1Ys/n8qcffCbGtD+IferZ4Vnd9oufO7DdO+UW97zuOKJRRr7nGprF8xui9otnBwRvHny7+LeZzs+4mUbc8k33POHYy3IxffPf/sHZjuz8AvALV9zv+Vyu/8JVMaY9r/erZ1jR+zcObDEjnf3398fX14s9Z+lE1Vnx/EY4+/EM8eMZae++Moeev8w7EVLsZVFpX/z4Z519Ec1twOxMG9XQ+E969iwqXtOjzEbAd1OZNeD3uI5yTbSrIl39/lTk9t/TzZNocd1rSUfB+HyD9tvmCNh1u+kX2LqJzlnRrhPl6n2RhSh4KLUVPp5UFIxnF7Q/1BwBG9dv1hcWOqujXBPtqkhXv6+M3P7bWryGqp8rFlHw9MDrxGo8w6D9Ic4HAHMv6M7nL3/lq7SnIX0LAMQL4Bvv+U7g/lhdsK0bLW8otoBrQTekqhk9oK19lsubCqhs73CaXHVPUm3BX/nuvwbut51PAO55zRcD98fsQarjlezlbLf5OgAWllXNuu3X7PN7+WBqW/Sqmqkqwbbgrgjgbt++KXB/rK64o5Bq+lRbwLWgG1LVrHpAO/ss1w1YTTteL6UN3WYm1Rb8nU99LXB/iBnA7GwY7cBla1AdlB7FC+BYIsZwBnynVN1Pq/ctjw7gwH2u1++fIF7H0fTqh2WHrKDrpcr5BODYoRVgdJwaNkABt3qQhmlRKIAD9/k9ULg/tYz4HzmBR+D1oviKL3w8cH+o8wfAMUeMQRbwxTV2vFETHcCB+0K96b45cmhS4PVSaa6CZmfDqIaeOWcBtba16SeZWmUUwAJi07c/QmsbV8YA4PFUeVLOeeWJgnfJ2ng1NhgQnlnzhIDjXYHXS5UZwNoA5YhBMQBYtf2KJ+qJgs8fQYnNPgHgZYOodcyfEgZw7GYAwwDlpntn0863amMA8CraV35W7PVGwe/KJgi9r/9q2vLQPAZwLOJOWJ3Tz/V6SXbG2teIKf1Sr0wDuDAOAMMKwrYaaZdMUwCeVdMjKQD3HPPLwP22GcDaEsCDNYARwQKkRWGjXQVhW/V03kkHgAcKAN8m8k13b2gGMBwvgGEFYVvv07smPQUAHn5t78D9IWYA544XliwN3J+PxjNDNfTa9Rv0k0ytMtkGjCporLiEa65vmhgC23hsqqALqx9Nqgo6lh8U3AasLaugb6T2xX1l9OoHblwW8MVry8jEq6CLH7o0cH+ouQ1YWldB7+y7Urbh+mEbl/urV0xfmQyAY/5B0RUAvLAGv4NEjLE+OD37XkrVJ4lO1hgAV4h46BRVl/iPy4bTUxY8M6wZPHveImpvjzyzUCKKF8DJGZ2lustF7dGJKgissRoAX7XvHZpcdW9SnbC6GoCT8/USwm3ze1P7ctMJK0EvFwAvel2VmTthxQzgZC07Yb28nOoGJgdg2QnrjVK5VCDAHnStWNylABy5DRgAEXA7KSB8cgctDDwm2/YDOP9tfjRNmDydmg6oEXipVGYBfDdN2HonLdr1kgDwpECwxuqKpslUXP+GACMPQ8ocgIUHXE2tUx6k9hVDg8EaqzEMacaTSVU/M4DjN4YNbXuqSAB4TSBYY3XdoNVU/UJJ0u2/XQrAEXtBr1crXKwp2UEno0ZyCtZK4tj1OEeca6V5omiTt3O+AqkjH/BNJK5kyuI7p6lC7PNHnZHy1cfKshrZ50ZLF5afjVfufdplQTnE+xqzDqq9X++CYvih85Wvfk2+ji2YSuUbrEF8KVImq6BhVBdPrX6Q1jSOofX7E62GRvXzBJqx/TEBxuQ6YPEwpDiNaujhv6P2kreofdngYLhGNaqfB1LrqFsYwJmsgoYFMDfePYt2vlkm23CD4BrVqH4W3vzA3KQBzMOQtNc0mchSQSJ8lOlPV8B1Aau2wwM4NH8JXAMjP6wjnuuHnjhUglmdi3tyIecvZ2Lp9n3JdOf4gLJ4ABvlvqMY1dBzFyym8+fP46IpU7wADhsxynV6D1F1o3dx/aB1e1f5+lUFdb5SvZ2NzEINqkd0xYHJtLj+Nb1WsKt0rRHcJTphyXV6D9D5Eu/i+kHr9jqTcWgFdcBSPZ6NmqmjwRobXDqM2qY/Tq0b5B+Qo3jXCOZhSJblOr2n6OAovLoKWrfXnowDCup8pXo7G5mFGlTv57pBahIOtVawq7SuEZzXVdC+qFdFoBYEbYdEs/7jQ0HlOSfgfAMneU5gunEEAMt78J9nlyVKuaKmBzjkfC+AbdhGvW/P/lBPmjaTJggIv3vosMgndUotgJWcVYrkur3WtvBqObJojIyES3a/SdWn8EccNNTI9HYWdlZFOkEHD0+m5Q0DaaGzUL/OO40L9XcdAOs8zSpFct1ea1u4fbfYsftt1RY88yk6JwDigNUDX6vHs5yYAxLHbRDwnduLWjfi76GJzk/Veevrp2eh/q4CYCVnlSK5bq+1Lbx7i9ixpVy2BaMKed+GcEONrN7OzqpI4rgpa2QbcvUifOerhfzt66cNwvncCSs0EguAkXZg1OaBX2SQKVgHSwFLQcnIW4YIAMY1QqJJ+/hogI2WbqyOc2Wf7wWwnVf0+3aPtY1hSOb92IlTacNmBbVUKdUA9gNQgrJ1MS3EduNe8SesoIke0eiQVdy4Tq5w1NysO2XpFY/8UXGdHv/b0NSPJleNlc/gxIkd3iUJE1ion4chaYcBoARl8wxqFTDuKMFiDCJKBjRRFT3oemorWaamojQzY+lVj/xRsYLyMepY1pNahvRXizrs9sE2bQv1dx0A+wEoQXmolqqxPaqZ2g009WpG1YN3yxWOThXp6uiJjYQZB/xR8SEJ5bP03jtLBQzVog6tlYe9SxImsFA/D0MKAYqlgOrRlAA4IN8gqypeKFxkaUEv7QB2Pyfn+iHpUQAc433btp8ZIuD5i4qpowNfX6lRytqANYBD1uiVUAR0zVKEblqBjpCh994bRuv3F1CFXIS/keqbCmRHLeUCKnuvQex/n6p2daOCfTjvuGyP91wvXBkiOOwPCstdog1YAzhkjV4JxebgtGIVIUMXtryi2oTlIvx76Dx6Sa+Ah6oe05WY7v8QnZ8iwF2sIuILa335hStDGPMwJMsawCFr9EooArpmKUIrbSTSlE7NW0G7BphF+I/SIbwfCK9RPZ7nvyf2n6aDvQqpYgS+mFtCrxeuDBEc9geF33kLYA9E/PsNUPz7fccHgCosyMJdL6xtiEYAcLqroPHeD9CQ88MDOP77VrafGaqhC6bMoCPvRZ4oPR7FC+CwlvCzqoSNfQA+dMJutxXR6q4iB5qza5+iVc34Aqin7XsG0rI9/WVb75zaZ2iyzqdqV3enajucGMAJWMJPR7f2fh+AVdWxkYhWHWjeQK1jb6e2GoS6NXR+7gvUNuc5ueBC6/g7dT5NAsDXi/eeBsYQxQpgPLug/aHOHwCHtYSfVSVs7APwyUq7Jk5Eq+I8WeMkoLnl4XlUt/K02DpCTX2WUc2LS6nquWKqfHQ+bRyNfE4KAJs8w4sBHKBwbcAyyrQ6Lrn2w8673z1HgcuFiz9db/vTbZhJOFmRrA0qT/u0v0yh0IvWCSspAIeUCzLXjwLgaPftHOe1/0cTqqE3V1bJK6dCmQHwafnL2NE5XSUtvLAZf/CuTpyoFf9W0qpt3XUnqy20autdOlpWUe+Js1jN1JKp4k7ADGDtcABei/+jXhlAemEsItoN91NLEeYtX0/nZAer9dQ+4GrV01lHvR/sL5fAdoTqbft6cZgBbDkigNvI03XzuK6SFq5e5Z3itmUL+pg00W5UTy8ErJuoHuv+jnSj3ta9sj3IlaniTsBdCsAhvaA9cAu1are0oONYw0SrsckHJwfKkMjfM0wp9Hw/hNyqZyUbZE5bqgStDT3Yl68nYk0SwMLecmG/fY5dliAAu/tdhf/sjc0wJGOMB164eCl1XPB8jSWsVFdB+9uAZacrCUgVAdtttKojlUKzjFp1Hqhgb2zE5BovUbVIRp7qWPE10ubmhe4j8US7QeZhSNo6kvW3ActOV83l8pl0bHXbaBV8BbDXqmrojrX6/O1qkf6OkofovAi5TH5t7wIBp6hDAn6RWrB/q3udRNwVARytCtrfBiw7XUlAqggYz8y00aqOVArNMmrVeeD5qSi2hA6iC4fIUx0r/he87+aFtuN4ot0g8zCkVNgfHbLTZlkNPXUmvX9U/Tklq1R3wlLVzXqfripWkFTQPBewDRlwu+3CKgo2ka/SeTqyT+W98LDad/JdfS1hCfugKDxJd6VOWBKqJgqW1caAKTpfuZA12xc2TpSvkASt7kR1HtAGqGUbsXh1qpxN3up8z7WEJex9+yKZhyFZ1vDEjxwnCtZVxQqSCpr43P3bkANup10YUTAiX2ybiLeDTg1XeVcvUvtaZ6ltWMLevn4qna9V0CkxAzijxqQcW6u2qwebpFIN4MbDBsRKboQa1AYsgLr3Lr1I/yGq2tlN5oNKgqP+OeClGmjV1jv13M9jxBl+2T2gVfSMIU+ecibgrgTgjo0GxEqqulkDOKQNuInOT75WjwsW7xcVqjyW3Ejt6Itl61Cd+MdUSas1hTt223lBdg9oFUHT7n5uGRN21wFw8yIDYiU3Qg1qAxZAHVKoxwWfpIMvCODqfE4HLkHeTPW3T1eTb9xRLv9OvbJ7QKvoGUOePOVM1HnbCSsVZgCnzfYwJOPxk6dTUcly+uADVOQlp5QDOGyVsAIwqpYxfeRE2ZM5vI6+N4pW7RtBK/cOo2WHTQS1gzbUPiPXAHby25fcWsA8DEnb6UwVkGYBWM7bLNt5w+tC5RvUvli46HVq27JT7uuorxb/bqP28XdS6zuDVH5FgHG6lyKEuxCAw1YJKwA3j1TTUaqezOF1av5KOddz7WsrqGa2mVXlEO17dIFcUcnJb0RyM2HxMCR2TjvomaEaGq/Hjvk6IyWgVLcBRwfwPTS79mlachgR0XG5ri+GGlXo4UbrD1epXpnNE+WCC+ubFtCBc6q9CV8AdeKYtY1jqbShREbATfsfFnC8Szr4upEd9geF5a7UBhwRwACm2G4tQ13je9SxWkAW00piqJEZblS+UY0DxnrBy6ZQxxnx/oiaPOaDvdPEMYOpfckild/aB6llxO+pZcA1CYGYhyFZjgZgEbFKYIr0LY/Mp+0z8EzOqJmtMNRIDzeqK9DjgDEuGNsDtoi/RdNSfFwOT9r5dhnVvrJd/r0fGztbAL0w4Skpw/6g8DvfAZyqJf5ycanAznxv4Z4ZqqGra3bop5u44gVwWEcAMOBYIACMpSQw3hegrWharb4QjmJeZ++kG+7MV65OHp1HTQLELSfnyaUIy5tWyfOPHh1LJfV9aVr1Q3Khh3hXRupqAA7rSAA2VcZl3aht4csCoqqjlVqU36wLbNmZ+crVB4IOHzQUqPRlxer87QLaS/pR28wnNYgF4ONYGQnPLmh/qPMHwGEdAcCmyhg/10/NW65AO3AnoTL6VJF3wg1pZ+YrV2cWbZYgbivfLOeBrhug1xBeWCZn1EJUjMh6Q5wrI3UpAAe3AaueuaHDjeJ1qvJJpTv/vYUDMBbpL1lWKp5sctXQKQNwGAOK07c/QssbiiUwW04tcECrFtsPmobS7PMt1C/BbKaoVGkAMqJnRMULdr1IBVu7x7U+MAM4kgUMsfrRiMESwB/snaqiXAFRtdh+0BSUZl+RgqyZEUtC2UxPqdIkkLEuMKLnEgHiyQ+oGbZijIbTBWA07TQ3H6P33z8qOzsm4vfEubEsH5oyAIcxoLjpvjlU06daArO9YosDWrXYftA0lGafb6F+CWYzRaVKA5ARPe98q0yusoTZteKJhrsUgIN7QTOAozt79+YfhmSMaugphbPpBJaPTEIpq4IOsWrrnbujJ63dP05WMzsLLJzbRpUauArCttw5oOXx1rHr9qsomFrK3HRIHLN1/0QJ4mV7Boj7uF9eO7hcXvMwpDBGJAr4TugmotS36TwmQoLOVNA5DVwFYVvu/M8Sxtax7UsLZHU0HSly0yFzDBb4xxKFc1+Qi/7LaumgcllOF4Db2troldfepief6UXPPt8nIT/aoydtj6GGKmVV0H4DhLcXUuVjCyQcMauVs8BCcyPt08BVELblzgEtj7eO3dVPRcFUv8NNh3BMfzVrVs1Ly+RqS7h2YLl87uLDkBRYHIVMnqFljaf1Tqmoj2vaESafIIfPW6WdCljGz7IzAYar0PG2cDbuLbMeVzCVaneiLTVxpawTlmVUA6PaeaFc97dAtuUqgKbfWCe4bO9wWSWd7FrBxl2iE5ZtwHfgNdQ65QHVZpvwsoMJGBBe9Cq1vKPbhoPKp52uYUgA8It9+tJjAqKAcCJ+8NGnqHo7JpWJrJR1wvIZUahc9xfVzYkuO5iAAeHa10tp0z2qbTiobAm561RB+7f9YLImnwAMfcCKHCUaqLkQ885WpdMtKHodOlmGmhwjXA/sTN5b5o1q6KWlZfgAElY6AAzwKfhOku21QaBMp3Fd9KDGusPJrhcMdzkAC/i2mUX3UUUcBMp0Gtctel2uO5zMesGu4wdw7z5v0KNPPEs9nn4hIT/wyJNZAzDApxbdF+DF2r0BoEynAWH0oE4phPO3E5YPLoFDitQxDvhwjIAo4OfCMAZIyejVn7cN1QRAF3EIVAbvLU0OGoZkXDB1Bk2dMYdOnkq8GjrVAEab77wdz6vINwvwNUZ19Mq9Q2ly1T0R24R5GJLPqHae2E1HvlmArzEi4QUvi3v6lYDwdcFljdnxAfjChQt08N1DtL/pADUdOJiQG/c3UUsLukVFVqoBrKqdF4rId01W4GsM+O94dQVt7DYzYpswD0PywcWZ6jFALoDUOd7q2BggBbiFRLf2eeq9C75wVtB2FRuA03pvaXLwM3ONKHhv4351EwkolW3AiDZnbH9MAjCT1c7hjOroJbvf0lFwcO/oaD8o4C7TBoxq51G3UPuS/qpNNgiMmTQgPOsZUS50ygrtHc3DkLwG6DbfP4d2vY1eypmrdg5nRMLbey2JCOBoPygcdykAh60CNjYAtMEXA6SSBrALXuc6cUTAab23NDkSgN0I2LugQTyKF8DhrQCHiTNQBRwExGwYZZkrIvJw7cFdDcBhjd7HAlRtC/oI8KmezjlhAeHWgrtlZO4vM56df1+w8wfAYY31fcVr7avLVdVzABCzYUB46xMLqOLPwRDuUgCOqQ04ItCUATIcb17V/hggFWMVdFgABwE8DgCn9d7S5EgARvS7rHSVuKfElSoAo+p50a4+MuoMAmG2jEgc9zi16oHAqmgGsDaqnqc8pNpfg0CYLaMqvPhNahn2Wx0Ju2VmALvGcKNtT6Pdd00gCLNlROI731ypekYHRMJdCsCxDUNS2x7QSXDpHskeiAKe3hWAIkNK5x2lE1ZEANsAlWWBwq0qlMl7S4/DDUOCs9ELOqgKumDrXTSt+mFau38srd+f/apnv/GjYHH964FRcCaGIe3Zs5fGTZhCk6fOCOuxEybTtm3xz++dkipogO2dm+SkGDlR9ew3qqILnwjpFZ0uAKMNuKFhH9XV76b63XsS8s5d9XT6DMZdRVYqqqABtk33zJLDjbLZ7hvOdYPWUPVzJfJHgr/svBqSsKyahRwwalA5cgEngekHqN4OzSfIvrw9Ea1Ki9QGLK/nCLC0I+hQZ/beMmd3HLDnZuJWvAAOihgBtuL6N3Kq6tk2OoNhLDImBMGPBX/5ozlZAJdXbKLu9z5KDz/+TFh3u/dhWlS0RJ8Ru1LSCUtEvwBczkW/xugMtqQ/tYz8H08UnM5hSC/0fpUeevQpeqzHcwn53gcfp6rqGp1jeKWiExbAhoXzAbogAGbdehgUJgRJuFd0/lZBszujsSBD8dJS+iDDM2H5AYxqXTf6jdDr2Te9JGawctMxq9UJajppjnEn4wiyMwGHljNTVgTjx0FxmCg4mpMH8Ebqds8j9PBjT4f1XfdkCcBO9Pt2+F7PvqklnSklpYvoAma/ajDHuJNxBNmZgEPLmSkrmsNEwbE5fgC/2OcNAdLExwE/kKFxwIh+N94zO3r065teUk4p6aRjVquz1FxujnEn4wiyMwGHljNTVgSjarz6eUTBXRjAeHhBX+bs3HW4YUhyLujtmZ8L2g9gtP0W1b0SOfrV8HVBqaaRNDNaOdueWa+CLeHrnGdPZxl5yBPagtc0jlZtwdvctuBMDEPau69RVjPPmDU3rJG+PYHnmTSA0fY79eHw0a+GrwvKIjmNpJnRytn2zHoVbAlf5zz/dJZRhjyharzkLWoZjrbgeIclxQ/gN94cSD1f6EO9XnwtIT/5bG+q3bFL5xheSQMYY36fXhy545WGrwtKNY2kmdHK2fbMehVsCV/nvODpLAMtouCdb5bJtuANVlswD0Ni57SDnhmqn+HmY8f0001cybQBA2STt91LZfveEQAuCASfmT7SG/EKSyh753wOOSbEOlK25o5ed2ibWj3p6DjruGBjbPD8nb08UbD/B0WQ86kTlqcNGD2fh/yK2he9pjo7hYBPTR/pjXiFJZS9cz6HHBNiHOedO7p9fYVaOamqvxr65Dk+wOJHQuuk++SPBpQ/XcOQMBf06dNn6NSp0wkbY/PPn1drCEVSUm3AWPhAgGnHa6URhh1ZiyjY+yWUvXM+hxwTYh0p27CdqFdPWmjtC2PZI/rJRZ62YP8PirBmALOz4aBnptYDXpaV9YBtA2RYWjA8fIUdQGLbgqRnvwJwLFXJHlvV2ocP9Y069hjlXNEwyLNiUlcDsMcDrqHWsX8W0WWYqSYdQJp9GpKe/UUSwDFXJRtb1doXKvsKMD4ZvQPY8iHUNq+3HjJ1vXx2gfcV4vgAnEnFC2DbANmWh+c5bayBNoD0VxN79isAx1KV7LFVrX2ysCRqBzD8SKh9ebkqvx421aUAnMttwLm4jGEuOAjAqH6urIq/x2yQkgVwSbTOVxq0Rw73l1XA65x2Yhu6sQPYu3hDI9WJ/FEJdmD/41S2950ovbDdzlhmisquDuC2GRE6XxnQVg+ktjnPUXvxW7qduMiCrv0+sr2LN9TTeZP/1reoZfQfRST+amQIm85YI26WbdcM4OlUjc5XkYYeadCenL1MtRM7aTZ0Ywewd/GG9+ldnf+x8XOpVkTiEX8MANBvr6LN6Iylq6G7FIDD9YJWQ3GUMj/Uxj/EJ3Kv5q5m/zAkVD1jAg4sd5YKJVoFjShyctW9CnoRIs/1GpAHD/aUSwY6AE4kAvaco4z8sW9/4wPR26KFkT5/5wvyxwPuo8uuhoQFF4b8Si58EFz9LGwAKSLU1vF3UXuJ7qiVSATsOce/r59cAaktUlu08Yoh1Fpwr/zx0BUB7FRBI4KU1c8rIs96pQF5fNICAT+ro1YiEbDnHO++Y2Nm0bZnoo9DltXQPRY61dA8DEnYP/wms2YAx+MJkwtpflEJdXRghdbklWgnLAznmVGjpp10o9pQlzctoD3t4o/2vTf1Pn1sQBtwVADLc7w9pNframgAeMb2x8WPgcidsQDgJbvfdiLgWJxPAHagJSJIOe2kBFu4DlC6DXjHQGod+QexjSkqxbEBbcBRASzP8fWQdjp4CQCjcxXKE60aWgC4bXZPWf50DUPKpBLthIUIUk472S9y7+e6gZXixzpRa/Fytc8cG9AGHBXA8hxfD+kiVQ19bMxs2oTyRFl5CZ3FtvdeGjgpR0TnaxV06LhaAPFUwJKAvvGz9vhdOYGFfY4QgG5F1sGA9+Upj9EArjGTbEDuWN3A8zxjiW3ryTTW23lZE3nAzmQerrzwV+VRMvdo5xFrWVJjVD9v3LxVXyx5JQrgCVvvkB2aYok45x5U4yEVYAFIBVx/L+j4I2Cdj9DJI6/Lcq3aOyJyRC7S0GkMncfstuBIzksAo/eziCSjTju5fbe6zrLfq+1lxRK4/l7Q8UfA6jzogz0T1fKDIioP3yFMG4Auek3dK6J43/0FOw8BLCLIrU8sjC3inHxIXksCVgJYAdffCzr+CFjnI9RavEyUq5B2vB6pQ5hqB8YxWKRBdiLz3V9Y5wOA8fCCvtS9EbAGSsAEGTZE5TnmGAMxk27Aa7YNoD0QNVZ5+yNgG3Kea4UcryfJCARfaF5qQg2zrWFvAVf9IPGmO9dyYG3S4ylLYraHIaH6eeKUQjp02DeYMgklCmBEkCX1fSMC2IwLnl79MBXur9JXVAodBxwDgIW9bcBq+JEaF3yYtu34i1x8IVKnMFWmcVS4/VE5hrnLroaEJQfR8SlSla8eF9y6bIO+mlLoOOAYACzsbQNWEbQaF9xM52f8D7X0/zm1zXw68o8CXaYWEZHbk3JEdj4CuFCOq404/EhHu5gAY9PYg/qKSqHjgGMAsLC3DVhF0Gpc8Ck68Px0qn5hSUxlMu3APAxJOAjANlQUeFyIKVvw0mByQeYHWyjoXAcD2HOsPQWl/d6xyiM0/6DrRiqLsP9aPph6AB5XWRKz/cwmCPjOXbiYzp9PTfUzlFgbcHcZPZY2DIkCu4lyXV4cO6Pmcb0/chVx/FZARceq8ZW304KdvaNG5etFmefseFZA9U7nB0Uk518bsIgcB11HbQtejB5tLn5dnudUV2sApswyv/7Uilmu+v2MWichKo/SDizKjDbp4gd+4Lm38M6/NuCKO2bIHsUR238x9vaNUgGvGbq6Gvt8xyRrA1SRf/lt02hrj0WRASyMMm99bIH8EWF+UER1VwNwCABDojoLnCERLiDn3w4HpfgA7EwJGSDPjwZpfzlg//XMcbasa1lRv3TCZUnM9jPD3M/lGzbrK6RG8QIYBlCnVN1Pq/eNjFjdCzgv3zNATtYxo+YJvT8dAB4vIloA+C80q/YpHeWGvw7GAy/c9ZKsRu9qAJbGMJ5hN1J70RsKskGQgzHsZ+4Lqrp61B/VvlQDWLc/o425pd/PqXUMhkWhTBGuIwDdNvUh+ewC7y/E+QNg6TsK5bFY9D5ida8AYU2fZbK6evMDc9X+tAJ4Om15KMqwKGFUi1c9s1iWq0sBONwwpE4H4JireKMB2AWvc33/taIBOIXVzUE2AJ40DR2wpsvFvlOphAAsYIQqXPRqjjT9JECHOaIRmc5MO4AflUBFdXe0ciFCxvApVKN3SQCj6lZEnGrxhSigE8CSkSmGCWFfOgHc/xdyiJHT2zrkWG2Ua+aTXRbAqLrddN9s2mn3ag4wQIdqakSmaQOwNvKv+PN02nSvmRYz0g8DUa4X1OIMXQrAsfWCDgBwTFXQmQGw531UB13X2oe8/AD1X8uXrqLeRMqSmM0wJLT9zpq3iNrbz4lrpk6JVEGj6nZWzZMRo18YETAizfQDeIIA8GOyXLiHVTFE5stEZI5IvksOQ8LC+2NuExFulB7HiICnPJB+AIs8UcUtZ7gS99C+OJbI/HkN4Fg6YuVXFTQAvOXBeVQXQ4/jbU8VZQ7AGFrUbWb0yFyk1by0TA6l4mFIwlEBrPfZ0aA8x8ApkwA2ZbHBKNP9kS6s8rIh6Sm3H6DyPiCTV3DZEitLch5XMI3Wrq+QV0+lEumEBdDN3dFTgiwIcMZIn7fjubQDGNEu2pjV2N57aOXeoVEBXCqOUfcUvSd03nXCAoDH3ylBFgg4Y5HeOrF7BgGsFlpoW/CyuHaEtmmR1ragD13xhU/E2BM6vzphoe208tH5kdt/hZFe+cTC9ANY/BBwACzKWPtq5LHJSMMxaJs2M2JFdZeugrb2O7KhkxSArbZUWYZoAIZ9ZQkLPJ1XE87XssstLO/dEa7hv77aVhLXwTAkTx6Ry4L8XYAn7nGTptHexv36GqlTogBeEMMQJEAQU1WibVYC+GgjNR9NIYB1fjaAEdUubxgY8ccByoXOYZhIBMcH3aftvAMwpqCcdE8MAB5MrePuUABesUn1dE4VgKvqdc9pAHiQAPytCsACqG1ze0UuG6LjotflRCJdFcByCFIsAH5kvgvgRe/TqaLgYxMy8lukrrPlQQ3gOwpldBsRwALYiJLjGoqUz52w8teRwZ+Q8WPAB/F0GsOQJmIlndnzqaUVo/BSq0QBjKrlWAA8s6aHBvBkPdQoVQA2Q5cUgHEdtOmifXrZnv4Ry6YAPFLe77Njrg+8T9v5COC2yQ/EBuAxt1FL/zcI/e5TB+Aia+iSBvCYP2kAX6emvYwG4MV9xf3+RnUoC7hPr/MNwNNl1XIsvY3RKUoBeKMIDUR4kDIAu0OXbABXCKBuf3Fp5LIJAO98c6W83+HX9Aq8zxAzgDujkwRwSHWyinZTEdHGajwzVD+XrV4nn2OqlWgb8KK6l6MDGJHp9sfTDGB1nVkWgJfu7hcVwLhvLE2IzzfoPm3nXRswADz1oSgAtiLTtAJYWAJYgH6gAPDAa6lt9jNRxgILABe/ScWPinvuYgCWbcAA8NPRAQzQoa04IwAWoEdkjvbp7b2jjQV2lybE31/QfYaYAdwZnXwE7FSPa2USvrAB8O6GvboEqVW8AIbjBvCOhfKP1ZG17q93Yg3vBB0qzZ56UkG3paVRzojlSOS3tOZJCWB46e63GcCRLAGMeZejAXggtc6a58xYJXVmg7Pur3diDe8EHSrNnnqySObzwZF6OSOWI6wjDACP/bOKgAHgWdEm41AAxrPragCGYwfwKtosItPy52qoVV9Pylr31zuxhneCDpVmTz2poNtW/76cEcuRyK/2YQBYRMAAcC8GcIgitQGzc9f4DzpdfAmePetBTsqUEQCHiYDdxfT1OXqqSRfC3rWE5fEOvO0IGG3NT8lycQQcBCCfTQQcFcDhI2DvYvrCeqpJF8LetYTl8c6i/UWhEfDY210AxxgBM4BjBHCYCDhkMX091aQLYe9awvJ4B96+CPjh+QzgSAKAw66GxM5Zf/krX6UVK1frp5h6xQtgUwUdexvwE2EArKNZ/yL8/gUXnG0cby/GHwHAMbUBjxL3e3/XHIYEAE+JtQ34TwEALlLRrH8Rfv+CC842jrcX41fnewA87i8KwLINuGdMbcBdEcBOFXSsbcBhq6B1NOtfhN+/4IKzjePtxfi9AEZnLwlgtAH3jr0NmIchsXPamP1qZ52aED8dihfA+NID6GLvBf1UMIAlWG2gagcsOajmehZyFm+ALQCL68ypfVoBmHtBR7SElgCdnPIxFgAjMvUDWILVBqp2wJKDaq5nIWfxBrgoDICvFkBFL+gXogO46PUuPQwJS/oBfIGA01aRaRgAS7DaQNUOWHJQzfUs5CzeAAcDmHtBhxFXQXc+F0ybSVNnzKFTp07rp5h6JQrgWMcB4zg1DjgIwOFlA9gc69kXAGBMeQlYqnHAkQGMY9Q9dVEAT7grBgAPEcd1o5Z+rwcAOLxsAJtjPfv8AAbox9+hACzK2Lawj9znHu+zSGtb+DK1DBFg7bLjgBfEBOCtj5txwEEADi8bwOZYz75wABZlrH018hzVSNshxwEDwMH3GeJ8ADAeXtAXPTs3jRqLN/sN0E8wPUoMwHfFPBMWFkcID+CACDjEqh24ucVURZv9YQAsolpEt5HKhnKpmbCwGlIXHIZkZsJCJBkEOGMAeNJ9YQAcEAGHWLUDXziC40M7ZAUCWEAVyw1GBrCeo1pWP3dBAMuZsOZGB/DA1bTtyUXxRcAhVu3Ap+pNVbTZ7wOw+EFgABzLkoRmJixeDYmds0b1M55ZOhUvgNFmijIZP9evmwO26266zJP2fL/uNG/n8xLAP/51TyoS1yvqrtJ6vj3KAaj/vJ5v3+Xk+eAcAd76AXTpRZfSAPE9/l55b51WRuVWfvBdL11Ok6ruobJ9w0Wel4fN8/qbrnD2f+jv/zrwPm3nE4CxiD3ue8Rt35HtqADdbT//vvN5wKN66JWPlg+lP13+JbGvu/PsVFqRBOjmN8KcJ4w8L8UD08+u8ojbZnzbz3t7/i+MevJWGZEDwH+65DMR87TTRtzyjcB7DHX+ABhtpvZn8Potzzpgu/F714SkYcIOAPiXX37V85m/9odpDkD95732h2ecPB+b0OT5+zs6b6BO20GYl8/++3v+sntlGXe8toJu/H74PG/8wbXO/r//6w+H3GOgGcDsTBpr/+IVzyydihfAxqYjVsWBybK3s4GbMTpG4RWLI0yovINm6Ag4dJiRNwpW7b1mnxvlynSnQ5abhvzQFr1w14syAka5sADEhgNTnDxt41is4oQe0IiAg+7N73wCsGMBu9YpD1J76XAV1WrIOdbRccsIrNPbV0bAEqD62JBe0MJmbV+1r8gb5Todstw0pxMXIm3MOY0IGOsUFz6hyqXz9RhLFRb3pZbhv42xAxacPwA2Nh2x6getkb2dDdwc6wgUawFjkYTND2yQwA0dZuSNglV7r9nnRrky3emQ5aYhPxlpi7LITlh/mU5VzxWrcuk8beNY2QHrbnGvsbb/wtwGzM6ksfLR4qXLcxbA6LwEF9e/Lqt0ATb1WiBXQTLVz2ZsLnpDO52pIowDtquZ5fHWsaY62nTGcvOrpjK5vKDqBT1FwHXl3mGiHJOdMqlyTZbwnSmnrbwr8L6CnJcARtspOjwBdmgLBthQ7QvL96h+vl8OC4LbzTD0COOA7WpmCWNn2BGsqqNNZywFayEcs0Jca+pDCsCA6rAbZRtve+kwVTZZLpRRbC9+Qw2NwqQdQfcV6PwDsGw7Fa4WQALUsMIQqnal5TaguEhWV8OYitLpTBVhHLBdzSyPt4411dGmM5adX51eXhC9oHEfcj5oAWGnTLJca2hn35V61qw44AvnA4C5F3Tn8diJU2lbdQ1dddVV+gmmR4kCGJYQFiBDT+clu9+S0IMxEcasWjUxBjo5GQAriIZGy8laRcAKwLJc4nq4l4V1L1Npw2BRpuG0vGGQPGZq1f1xwRfOSwDDgLCAK3o6Y/ILQK9t4SvUNrun6v0M+OI4HJO2xRiEbQDr6+FeWqc8RG3zX6S2RaJM83pRm9gGnOODL5yHAIYFgGV78MPz5NhbQK/2tRVyGBD2IQ3HGQBLiKZhMQbA3qzva66HVZEwVrnm5eWySrqmz3K5jcg3bvjCDGB2pozqZ/ho8zH99NKnZABsDKAZ2Hq33fR0A3jRrj4OgGFEwmpYkqpmdrbFqzkmVuctgI31FJCAlNpG1GtBLtMAhhEJ63HBgdtxOU8BrG2mgHS2xXv/diYBLC0iYbltqpn1NiJk55h4zFXQ7EwZ1c8LFy+lCxfQUpZepQLArgHg0GE92QCw6+AyxeO8B7BjADigV3E2AOzYlCmgXDE7vwHsccCwnqwA2HZAmeI2d8JiZ8qoft68dZt+culVagEc7OwCOHl3HQCHcVYBnAp3IQAHOOsAToUZwOxMGFXPE6cW0uEj78nnlqudsOIxAzh9yg8AD2UAM4Aju7MDuHTVGvlljrGl7Nz1yHGTaM78IurowMCPTAH4OzRq0//IoTmTt92bcqPdFZ2y0DsaPZHVa+q88cB0Wlz3qgR90PWT9ZRt94l7uFsA+JIcBfCn6eybV6oOSlikPtUedD21jr1NglL2TMZrKl02glqnPyZBH3j9pC1+mAy5gc70+NfcBfCNE2nTPbNl56VUu0IADMsFyl7Jg4XxmkLXD11L1c8Vq/bdgOunxOLHyfLLOzGAG/Y1Urfud9Pmym3S3/nud+WXu/HIUWM4LQfSho8YSXv37ZfPDD2gP/rRj8r36dLa/ePojTWX0oD1v6AhFdfT4IrrUuapB5v0VYiOHXyExlX+OS3GXNMjNt1EgyquDSxH8r5e5H2djIDXNI7Wd5Qb6thfSWee+Rydee6LdKb3N+hMr6+nxC1l+/QViC6U3URnX/o2nX37p3S2nzBeU+l+P6Ozr15CZ174WmBZUuXTj/1fapv7nL6r3NDZxuO08uejJITLfjGaVqbQG6Yd11cR1ymcS+t+Pyk9vnkSrb5hvLyPoHKkxD8fTUu/P1gu9p8ppTf0YbGEENG9WPp1Gd29tvr7EjKpcW/aJfI/2vgnuf2qyPsVEWmny6+u+p7v+ql3r9Kv0Iq9g9UHlyPq2LuBzjz8T3T6kY/R6Uc/kSI/ROdF3heW/szd98jH6fRDH02T/5FOP5zK8gf71N1/RW3TH1UfXI7ozN5mWnbpUCr5Zn8q+faAFLqIDov8T48rcPYVf6t/eoyyX5zq8oe66EtvyqFMmRIDmJV2HW89QHuPV1DjiU0p9h6S8+ycDUrrnG44Vk7HWt2oPhf0QetJ6qhbRR31q1PoHWpt30NBaZ3YO0v1vNS5o47Wc3Rs0wFq3rCfmjc2pdDN1C7yb98dlNZJXd5Ip3cfVR9cBsQAZrFYLBYrC2IAs1gsFouVBTGAWSwWi8XKghjALBaLxWJlQQxgFovFYrEyLqL/HwM8LKRoo7fKAAAAAElFTkSuQmCC</SerializedThumbnailImagePng>
</SlideLayoutData>
</file>

<file path=customXml/item3.xml><?xml version="1.0" encoding="utf-8"?>
<SlideLayoutData xmlns:i="http://www.w3.org/2001/XMLSchema-instance" xmlns="http://firmglobal.com/Confirmit/reporting/powerpoint/09-09-2009">
  <SerializedThumbnailImagePng>iVBORw0KGgoAAAANSUhEUgAAAeAAAAFoCAYAAACPNyggAAAAAXNSR0IArs4c6QAAAARnQU1BAACxjwv8YQUAAAAJcEhZcwAADsMAAA7DAcdvqGQAAE4OSURBVHhe7Z0HtB1Vvf95PgsCz0KCgJAEQm8CSg0gCU2fCvi3Aup6+mShkJ7Qq7TQJQQChC4BBAGRFhICBB5YHiIhuTeNREILYujBJTbe/u/vnrZnZs+ecuacOTPn+13ru+49Z8/sMnfu/sxv7z0zqwmKoiiKojouApiiKIqiKhABTFEURVEViACmKIqiqApEAFMURVFUBSKAKYqiKKoCEcAURVEUVYEIYIqiKIqqQAQwRVEURVUgApiiKIqiKhABTFEURVEViACmKIqiqApEAFMURVFUBSKAKYqiKKoCEcAURVEUVYFWW+/yPrH21PliwGU0TdPN9UDpj13yjNj4qgXigNuXin1ua773kx5+67NioOzjP3HpPHUMTMemHM8TH7n0ZXH8lecIcd3a4u/Xblorv3/TBmLlOfuIB3efLh4ZMU36yrZ5zvBp4rEDrhKrrX3pfPEfU/qk8ZOmabqZ/ujkeWLty/rEcAmlvW9dKvbqEe/zi2Vil5uWqPavdYn52JTjeWK1S1aIoy8/W4hr1xL/uGZwrSymryNeO3MvMWunG8Uje0pQ7nlF2zxH5j9nnyvFarhyUQfvknk0TdON9FrSH734GbGrBNEICeA9f/6s2KuHvP8vlorNr1koPvzTZ4zHpxw/I1ab/LI4eupZQlyzlvj71YNr5f+7cR2xUgJ45k4/Ew9LSD685+VtMyD86L7TCGCappvvj0jwbHHtQrGfBJEJUE3356X3lW1f9/I+sXrbIEwAZzUBTNN0T3h1GfmuM7VP7NOj8PU8/LZnxbBblog1L54n1ppsPlatmQDOagKYpunG2xt6xhxoLw49R40RAIwEYETAdLxaMwGc1QQwTdONN0Az9OoFPTv0HDWGokfISBiLb3FhYjpmxU0AZzUBTNN0o43od43Jz4jdb14ihmNFcARGvWoMxW99XTsWZBHAWU0A0zTdaCP63eiqBWrxkQlEZduJLnHbj3MP7ggJfXxn2tYztkf9YNyva9qmbH9eloOyEAWvUepcMAGc1QQwTdONNaLfNSVcVPQrIWcCURnGnPLeEmYAKGD72RsXiy1ldLmV9Ofk74i8Ub4+94zf8d2+0th+8LR+MeSqfjVPje/0/Ntl1Heb6xeKj5Q6DE0AZzUBTNN0Y41bbTa8sj939JsWsXr2wIu5ZfyOhU2flBElVlzrxneALLbFfgAy9tlVXhisf0Wf2gaROrz6xfPE1tctEvvfvkxFqdEyyzTyR1s/PsW5UDEdw/wmgLOaAKZpurEG2BCBYojXBKAk73mLO4ws7UEzlC4NcAHs+B0LvD4mywNAMd+MsvEZt/l8+KdzVSS+7Q2LVJ4A724SvIh415Tb6vfjYh+AEBEphs2xUAqwRhnROpRltGFTWX/U3atHayaAs7ojAF79sDPEaqut5vtDux7MtC5I+/dNd/LT1hh9LdMamrbmaQ+E0j6w9qd7Ig0g/OTpM0Npq6+zgQ+enafMMaYBkkPPmx1Lw/eA8a6XhvdDeYAXwGmqy2bXLFQQ/fzlj4bS/k2mAcwKuu5+H9hgC79dH7roGfGpqfNVmWkXENgGFwuY080La+yDSBzHC/Xxyi9uAjir2wrgD3/xx8bvaZqm221AcdNr8i++Asg2v3ah+OCFc1UeAOQQGa1iCHkPGRnDn5u+WD1N6sMSkohisY1X7hrucPKnr+hX2/7nHctkHZaJ7WQE/AnZxyINkbG+j2dA2Psd6dgWfTOg6rUDw8ZedO5Ad6kqZ4efLVLRviliTzPmogdgMZasu16fYiaAs7qtANZPJpqm6U4aw887/Cz/8DOghrlcb2hYDQnL33G/7MemSDBK43f1OVImvsOqYoBw/9uXigNuXyZ2lHVYR0ayyANRpgm8nqN9Jrb17tMFYNEWwBgXAFvKOmJ+G3035nD/XV4wbDxNXnDkbC+MNm8kLzJwzPTyi5kAzmoCmKbpxhnQBCgRGeaNCKMAjuYLR7+HET1isRXmhr8oo17kBUB68DbtA6c9DhIQRpnIH/00Xif4UQlyL198j3TAc5OrF6j6R9uUZuyzvYzQCeCeA/ALYqZ6JfF7YsrNpvR0733zEu3zEjHlDeT3thipbZNnu87Za7urpS8Ytgm7+9pA091ngAlDxHmjX9gGYJtRJiLTL0j4bi+j1f+QUAQkTdvC2B7GvCvAlxYdw9gGQ96mtFYAjIuU3W9x+pakC4zsJoCzuvo54JlvK/YoZQBQyDe/KpbF9jNAKet2HfbIpSg/0LIndbhG3KVtoOluNMCHxU9Fo8G8APaAjxf8Y/hZDTfL75K2BSw3uKJPbYsV1xhexjAy0tIgnORWAAzjYgVD5a3PAxPAWd1WAGexA6G3xUz3Zy6QGKFkcFfCK2f5BDBNZzZg9JkbFnUMwChv0LR+teAKt/RgBXMUpIArwPypqRK8MlLGoipAD9HnfrcvE7vdtESNGhaFcKsAxn5YbIZ8TPlnNwGc1RUD2B2CfeNVsbcbCc+cadouwU0AMNpuTI+YAKbpTHaefvWM2GV6sWc/FwXwp2VEi0VXO0m4Yl9EkqiLF/ECvOqiQIIX2wG+qB/Kw8Iq/PSm7YpAuAwAY2GXbdg8mwngrK50CHrvJ98DPdyhVw3Ghm1j1oeuXTnwjkAp63aacw0NGxzdP3aBYKiTtd2Z2uD97iipzq20zRutwPEK55N0ARCZ41ZKmusPb6vqZbnAavVvRDfXmMMsugALLgJgB/rzxLCbl6jVzwAtAIrvcC/v9j9zIl7MDwO8SF//8j6Vtu31QaQOAO95yxLxcblvXgiXAWCsGmcE3BOLsOIAdDrVjIux2gJgEzBcZbowsOyvl1M6gN8TyzT4egpDqdW2BQB2pguiivzdTG3U5NTftQfaiJYtfdsA4NbbQTfbWKiEW4H2xsMvDKBJcxEAwwAXHiuJJ10BwrhfFwubPPCiPttJ2A68rE9FmQAs/KGL5qpha+yHPhMRMoajsToaeWaFcKsAxoUBoneMHrT2QA4COKurA7ApunE77czRTNZh2YzbeVFVtPyk76P2o7IQCLxypEzlZ4WGtQ1SWj7eyIK+battg/32SekA9b/3y/PqFb+YSt5W/05aB3jJ7aCbbQB43anFVkDDRQEMA6y49WhXCVAMLwO+iMS3keDFRYEH3uh+eKAH4AkIe3XA4yq9e46zQLhVAKO+KBN5pd0aZTcBnNWVAdiDRCgS8qMbPSq1uFQAu2WHtolsa4Wlre6mtCx5ara2IQo6tzw/71bb5tiDXPhvBkePpcUeWL26eO0ylB+/kCinHXSzDWBhPrYKAMMoH/O/A2WfinlffAfw4sIguq1uLNwKQVj+xNwwVkdnGRZuFcCI2HGxAOi3disSAZzVFc0BJ8MquZM3uEwAe9tYZQGMsYzATrt0UOYERta2KkcA3GrbXDttMG8Xb1/E0SFprx22UY9om0tqB91sA4CIQssGMPIFSPG9+ik/q/lmbRvPGMIFcLFP1mgS++Dl+NFIGK9SRBrKtUXCZQAYP/G4TAK4AQBOdLQzNikLmLJCKct2Wepk69yNZQSuFMCtts21DcDxEQ3vIitBXjvyALikdtDNtgfgoiAyARhvJ8KCKbzf9zPXL1LPdd7kmgV+eXkWS9mMUcMYhOXPYTdLMF7qvOYwqSwCuBw3HsBOR54mSzTluUwApwA01Sn7VwrgVtvm2gbgcPu8ernS2+hB1KtLHgCX1A662S4jAsbLGBDlIj+ADUDGfC5uH/rC7c6iKvyOIVvM7bb+8ArHAHBSJIyfH5d9dDQyR4SNNn/gornqFYYEcGtu+BB08vCz5/DtSeZtlLNCKdN26fWy27a/Ka2DAG65bY69C6f49EAkfwsoY/O63raG45A4B9xiO+hmGzDCm4haAfCWMtL94EXPqBcc4OEUgC0AvPP0xWKohByAjG3x0nwsXEKZa7QELcf6upkohNGeYbcsEWvLvhppuDDwou91pvapiw68+KHIrVcw9sNTuVp/OT8BnNWdX4Rli3g8e51yWkdr7LwtAE7Zzo/MozDwojYDJHSb9/fKkTLBMyVP31nbqhwFcOttg/08TJE8FIVqpF7B/lL+sUg4Pl69IO37MtpBN9utroL2jMdEAoAA7H4y6t3mOudlBYDfB2W0iQVW3kv5N7/GGbJG2UWHo7GfioA1+KEs3KK0vwthvDYQoNzxxkXqXmLUcQ8JZaxgBqjxM+/7gD3jNinMN6NcroJuJIC9zjZ9eNnraO2LsbyIyJEDdROUim0XVoYhcev+UUi65WcGRtY2aNuG8m61bd7fxHzPcbgOXr0s0uvmAztBoQuXPO0wHQe66QYE0Z8VvQ8Yxn4AOOCKn7it6KMXuw/5cMsBHHeR3yM63u8Xy+Tvi1Va0UgYeePC4eOXzA+B/EOAsPZeY69uMIBbNOKNGnntPH2JrAfvA24mgI1RXIIzRjT+MCWkOmozlLJuZ4RHzg48FOlBIYB4dsvJkXf2NiSBp7W2eQCeIq+SQ/nY2qdLleUBNKHOvmS6e77ER0uytoMA7kUDZBhGRSTozWu2YiyCQiQM4EbLARh3lFEoIIjhaDzIAnPHRQAGcCOqxov/Pyb7Ym94GXkBwlj41WpUbzOG3jGEjSjfVL/sJoCzuoI5YLquDgBsTi/d7kWYdbqCpiMGsNaSUZz3MAwTbPIYkefGVy1Qc8LI24twAUdAEvfv4s1GgDBehj9kGmA9V0WS0brpxv6AuA5rDGOvd3mfqrv+EA7AHwusvCi4HQaAscrbW3xW3ARwVrcVwHSz3BYAJ8wXBxFxB4FPN8YAGZ5rXHRFsG6AFXOjuA0IQBw4db56VrNenjMcvVjs/wtnsRZeLwgAA7D6droBVkAV23irqDFqiKdi4XssiMI2eFQl5mQx3F3GBUWScaxwocEImACmu9DtiYANw8m6jMPbNG03ojgsjCoDwPBwCWEMaQPEGHL+aCS6xZwtokcv6sa8cNqLDQDdDa5wVi570TQArKAr67/ZNQvE3rLMbWS+KHfEbea6lWUMb2MOGvUw1Te7CeCs5hA0ndntHIJ28g4r09PQaNpgQASPoywLwDDmkwHWja923veLcvQId42LnUh48DTnFigMR+PhHVgx7W2jttPgDUDjRf673fysenSlB2Dv3l6scEZUXdZCqyQj/3IeQwkTwFnd2UVYNE3THTCGf/2FWBHYtGJEtxgKBqQQZX9S9pkAplcu5nMx/7vzTc7rB1H+UAlsgHZNCWjcwwtAe5Ex9kU+gK/3Qn5AHMPQn7x0voJ+mfVPMi4YylmABRPAWU0A0zTdSGMeGCuKy145DAjj3mCseN4Rc70SrPpCKkS4mAPG8DHuzT3gjmViK/ceYgw7b3r1QnVvr7da2oMwImHAdtCV/WL9y903KpVc9yRjpEBdKMh66MewmAngrCaAaZpupNU88LUL1FCwCTqtGHPCX5RgxaIlRKzesLECqoy8EX3jM56YhduYALh1pjqPrASI8RL+rWQaomW9vpjrxbuEsX07F1xFjYsUROHlPFKTAM7qtgL43zfdSUEY/sDan/a/X/O0B/zvmdbeNFhPg5nWG2k4D/Q0nCe9mrbzlDk+bFZfZ4NS0na7dI6KsAHUf4uUt8apD/hzwh8eGN4P9QRs8TSrD0XSkGcnhpx142Ji95ufVRcPeiRf3ARwVrcVwDRN01UaC5nwdKcRbYomMUS8801LnMdCTnceoLGmVj4AjCgY0bL3ggdEy95CrL1/vlRsJ6NhrHjGIig8vctUTjuNuWrUEXXz6t2aCeCsJoBpmm6sARU8GMN7oUE7rIajb3fmebF4yluU5S3UwgscUP5O7u1LuChA1IwhauwPAGLIud0rnU3GIq+9ZdlY8FXGyyQcE8BZTQDTNN1YIxrFsOqe7gsLTBAqw5hDRRSM25MAXRgwVnPAMg2roTEXjZcnYH4YD/LAfcLtvrc3zZifRr3Li35hAjirCWCaphttwAWrjtv5GEcYEMbiqkHT+tXiLMzxAnDenC4gjG3wGcbv+C6aT6fs1OFZtTis9Ydv6CaAs5oApmm60cZQMIZ795DAafcwL6JdgB4GYE3bKABXMNwcNeqIFzyUG/3CBHBWE8A0TTfegAweTdnOueC6GUPi5Ue/MAGc1QQwTdONNyJgRMLDMBecEJn2khH9Yri8nAdvRE0AZzUBTNN0TxiwWf+K/rbPBXe7sWp7r587r/hs/bnPJhPAWU0A0zTdM8Z9uYj8ehnCGIbH4y7Ln/v1TABnNQFM03TPGBGfNxRd9S1AVRjw3eZ6PAKzXfCFCeCs9gG89qUAcJ8DYZqm6YZ69YvniXUvx1A0XvMnI+Ee8QgJ32G3LBVrXoKndZmPTTmeJ1a7ZIU4+vKzhbh2LfGPawbXymL6OuI1CeBZO90oAXmlgmS7PEfmP2efK8Vq613eJ9aeOl8gEqZpmm6q8dKBtSY7q6K/cPsydetQ040VzzD6eTwIBMfAdGzK8TzxkUtfFsdfeY4Q160t/n7tprXy+zdtIFaes494cPfp4pER06QlhNvkOcOniccOuEqs5r4DnaIoiqKoDooApiiKoqgKRABTFEVRVAUigCmKoiiqAhHAFEVRFFWBCGCKoiiKqkAEMEVRFEVVIAKYoiiKoioQAUxRFEVRFYgApiiKoqgKRABTFEVRVAUigCmKoiiqAhHAFEVRFFWBCGCKoiiKqkAEMEVRFEVVIAKYoiiKoioQAUxRFEVRFYgApiiKoqgKRABTFEVRVAUigCmKoiiqAhHAFEVRFFWBCGCKoiiKqkAEMEVRFEVVIAKYoiiKoioQAUxRFEVRFYgApiiKoqgKRABTFEVRVAUigCmKoiiqAhHAFEVRFFWBCGCKoiiKqkAEMEVRFEVVIAKYoiiKoioQAUxRFEVRFYgApiiKoqgKRABTFEVRVAUigCmKoiiqAhHAFEVRFFWBCGCKoiiKqkAEMEVRFEVVIAKYoiiKoioQAUxRFEVRFYgApiiKoqgKRABTFEVRVAUigCmKoiiqAhHAFEVRFFWBCGCKoiiKqkAEMEVRFEVVIAKYoiiKoioQAUxRFEVRFYgApiiKoqgKRABTFEVRVAUigCmKoiiqAhHAFEVRFFWBjAD+3jl3ihHjr6Hpyr3Rbgf5v291wA/Eaqut5nu9bfaoRdonNtxCfQ/v+M1j1HeemZYvba11Bvnfd6MPn/2W24tKvTpXHJ6UprRcTNLSS99fvCVuucCSHsl/xPhHxBNuEvTEdD0NvlPc8qqbKBVND/KOlwtPmu8mx8qN1jvarnC9Xpwd5VOQHk8LHJQRP27tNHiaJCOAsdN3rl5A05Ubna7pe7o3ve4WOxu/b4e3O/Ao//fdf3C2fxEADx321cS0g6a/7PakJr0snlr+N/f3xeIIbT8nz6Xibp1FUb21Upx+3+vuhxlq/2hdhk1e6qZbtHSyOEA7lvsdfYNTj2GTRYa9xStzl4b3g4+Y4aZqmnGEnz72Efc72YYf6ftJ4+96wlzvuCTrxYfuju33natfEk+56UsnD4ukBe0LjssMMdbU9oT9vO8/OWhL//s8Bk+TRAB3yPtf+KTY9pTHxFYnPiJ2OeMJcfCUucbt6LBx4pu+p+l2u7VzL4CCr+UvqbQANO+IqbH9HJtg9NTD0bTk/ZNB/jdx9x2m7cNOhKHbhkQ//I67oSsJ2xPctKnL49/FnVBva7nBsfYuDEzOdtySXfTijwCu2F+77BkxcOQ9YuDEx8SAcbPFgAlzxKfGPCB2PfMJcdhV/cZ9aMcEMF2V23XutQoCul4mgCv2Puf/ToL3IbH2kb/yPWDU/WKgBPHWJz4sIWzejw4PA9I0hgRN37fDBDBdhgngir3npN+IAeMfCQFY+ai7ZVT8qNj+5IeN+9E0HXYnR0TadfFHANfTRS/+COCK/bmf/E8sAg4gfI8YMHaWOODCJ4370jQduAlTEgRwPV303COAK/aWx8+WkH3QDGDpAWNni6FHzxSHXc354Kg5BE3rJoDpqkwA19CHTusXg8fdLwaMmWmEr7KMgtcedZ/4yuQ/GPPoZTehw6XLc9GVqEXMIWhaNwFcQ3/1srlqBfTaI+81w9f1gPEPiWFnPWHMo5dNANNVmecerZu3IdXQ+5z3O3f4+e4YdHXj9qTtTnrEmEcvm50gXZV57tFlmACu0Nud/HDyAizNAPDmx8025tHL5hwwrbsJtyHRvWUCuCIfMq1fbDDmXjFg9AwjdHUPGDNLDD16ljEfmqYddxKKvPijdfM2pJp5/wuedBZfHWUffoYB4I2PnmnMh6Zpx4xKw872eEe6DBc99wjgirz1CbMzDT/DuBVps2MfNObTy2YUQusmgMOuDYDxjOhuq2POOhHANfLBl84VA0fdm7r62TPmgLc/mYuwomaHS+tuwm1IZboOAO7GOhapEwFcIwOmA8Y/bIStyYiU95r0G2NevWwCmK7KPPfKcVMAzNuQauIDL3laDBx9X+bod+2R94gBI/EgjqeN+fWy2QnSVZnnXjluCoCLmgDusDc/blbmuV94wOiZYvD4GXwrksGcA6Z18zak+pkAJoA75uHn/lYtqMqy8tkz3pT02VMfM+ZH03TgTkIx/eIv/iL44DGTgWwviQ9seIG/K9v+ySAJXmyvXuR/x0rxivPRl/eCf9M+IRWElOlYeDK3KWf5epsSXtjvHx/xN3H3HUXqFJi3IXW5/99lz4j1xs4Qa49+wAhao93nQH+Zz4FuzVjR6P6TGdO7warDqOj5v1WWXaK7KyrVAbwyEaCOko99AAmbzPtnAvBy/G9EFc7PBiZfCZBLch7YFS1f3y92QaEB2iuvFQAXPfcI4A74kGl9YpNjHnSHnu+KgzbBeEzl0Il8E1KSsw1BO52N6mhydhJtdUOgl+iy2pcjn24FsKcwBMIRnamD14EQT4/kbzi3swDYkX5xKtPmBnmFoGSINkMXCAX+v5Lr6Li18rV2hvZN+t5xWp1MJoC71IdJb31ivlXPngHs4ef+zpgvnfGk9zrwbgMeAZzNOfLprtuQwoCMD+nCNhBo+yeCTdsmF0jCADbXTVode1cWuAaQzD/KZIVdGeVrecQjXXN9CeCGGK8b3PokD77Z531hPCVrw3H3q0dWmvKms5306p/N/efFP5Z9KEnv9FaqTkp1TlEIxKCgd7YRWKjhb0/eP7y+vfudsQxPWkfhbne3Fhn4bbKlwaG6SHmdml42fn/rHfGU6qC9+ljaZ7ShfbHvg3ycDjHaRtRdH7rV86ne6eee1lZLR+539tHj6v+tbO3WQRr/u2QDcPLfMwBV2t9cy88CSpNtsCur/FA+7rkFJfUFRQDM25C60Nsg8p0wJ9eiK8/q3t9zeO+vzdk6Qa0Dsz7dxvkn9v8p3Q4wHcDOfl4Uof7Z/TIs5VvzdDpvPzJRdXHT3A4kXM8MacY83brpZbt5+NtZ22dxqD2wPR/V6ZkulGL5dIdzAdgCpeyQMduHhWH/ZJBowEr8W2rbZIBqEWjBmerYcvna38KTpZ5F21LEBHCb/NnTHpXwfUTCtAB8vej3qj5j3rTj1GFAHXjKEQjptgEjmqZ/ju2HMjzo5igva54qTYN6bL+EtJijeWbNQ2+fxdH9UvNxjzfm6vW/WWy/ZHfXbUjO3x5KirTgYgDW4OQrvn9rcAvqn0952mGrY8nlqwtOT/bzlwCuufeWkatzu9E9RsCmGdHv5xn9tmhTJ+XK1OnEOvo8AI5K/wcPdyQ+jG15xi4c8tQlIc3/rMutZ2oeURUFcFSRfNxOMnTBEs3H4ixTEmW5yG1IJqcCOAQOm+L7E8BJ+dnrWATAvA2pS3zwlKfFp8bMyPSaQZPx4I0Nx87g3G+rTuq41fcGgMS2Lwg9m1VnmrCfNU90HgZYpu0XS9PbnZCnLY88zp2PW5+Hi5ffSQCnO+jwiwHYcgEp5V2k+LAwHKPSAJxhCLioMwG4hPKD4+TKkmcRABc99wjgEo3bhTY7dqaMYLHoKvvtRoHvVpHznnzucybbohD1T5TwT4a0eKfodEr+96FozOkMvE7P6TS9Dk8DNT7rwFC/a9CLAVhLC4EmXF5hcOuf9TyknU4mA4Bt7bNZbae1z5pP+Nir4+t1frF8kt0kAAff2/cPwBL/mySDxDneSokg0rbJAaK8zlTHVst3/5ehp+bifHJ/987FiJPrlGwCuAs8/Lzfuvf65p/3VR55n1h39D3iG5fPN+ZPh5180qPzs3TaERgF1q663ZXA3j9puEPE6lx9f22/aLnaP384LehgVBlRsKnPnrT9jNu5n21peocm9crcl9TnWNnRPJQt7Ut0pH3qO3M+qsMLdXbudgoOpnzM7tbbkPIDOCt89OMZ/Zu1CmBt/9S/edb6xm2DXTnla8fIbWuQb/yYhdJztIUArth42AYWTqmX7JvgmsHYd8iEGcb86bjbG/E4/9RpnT7dm04/99oPYP2isB0Adi7GXNlgpEeYOf9frLAroXwzbONQNu5jKzNi3oZUsfc4+9eFHrYRsoyAPzXmfnHwlLnGMuiwCWC6KrcXwBG4xiChR76e4lFiywCWDkM+XkYoPQewPAf7m6PclsrXAB79G9jKTatTmSaAS/C3r5wvPj3mXjEgz3Oekzxqhthw/EwxTAL9oClPJy7GOvSqfllunxqu/trUeepZ0wdf+rQ48JK50n9Qz4+GAXNsa8qj7k4fBmzFBHDd3KzbkEyQjUgCZ6oGoMTorwUAw2EIJqgAfJVDUzSuInUqVr7WRmPdLOkZ6lSWCeASvNuZj6u3FhmBmtt3KZBjLnmA/Dxo/AyxydEzxZbHzxZbnfCQ2Oy4B8XG8vPg8Q+IDcbeL9Yffa9Yd9Q9Yp2Rd6vt1fzzSHkxMOp+tRJ74Mh7xJCJs8Sws34tDmsoiGkabu+ISNidug0pGELVlW04tSwAO9b2CamEKDEKvDRghpQeOSdeRGvlxv5GmeoUmLchVeRvySj002Puz/eWo6wGSAHjsQ+6nu38HDNLzRcDsAAt3piE4Wv1kn/ce6wsQQwjD7n9wImPie1OesTYBppugjsJYJrWXfTcI4Bb9O5nIfptce63E5YwxpO5djm9Oe8Wbu8QdD1dZAFJ6TaupG6/CWC6KhPAFVjN/Y6VkWc7ot92WEbJA8bMEF/86VPG9tTNtepwy4KSNR8MR7Z/4UjM0TpVBODuug2pyY4MB1d5sdclJoAr8B6TnqhH9KsZQ9gbTXhAHHqVuU11MgGcI62d7hIAd9I9HW2rv6+uCi76usy8DanD/va0fue+39HF7/utxneLAeNmi33Or/97hkvpBEOdidaR4PvYa/kMji7WMC5q0Ve06p2V/n1QhrOAJFIX+Y319XyRTlE98Sda/6S2uhGN/pQg1Q59+8TFOoa2qf1kmdqxCS+EMbe7Tu5lAPsLnPzzSyrzYi5aNwFc0CMkwNQLF4o+9apCY4X1Fsc9aGxXndz6MKADAh8OChhhWNlvQzLtHwGjZw9K/ncu9Nx9VaemDeWpuVy3U8Pv/irNWD6a9bRY/S1t9YYU/fJdQHqfVV4J7fLTtTq5ZfudsqGspHbXxb0LYG34Wf59g9XGCeckbTUBXNBDj56phnNNgOt6j7pfrDvqXvGtK3r8dYdRcCjw6FGcBTpGa/tH04yQSihbfXZBlef1fHpatP7W8sJQTP8ccTRvW9nWerTmTkKxZ+eAo6Ma0c+mfehENwbAeBHCfhf8r9jtrF+LXc94XOx6ZkbLbYed8ztx8KXZnz6116Rfu/CtX/QL49Yl3Dv8zSt6/JnT6DxC0ZcGmhgoEqy205UAk2h+sf2gyL5u5xbq2Gz10tOi29na2hYAJ3xWv0dVPwD3qoP7kr2/Ly6gXNVwJKMsFz33GgNggHTAhEfVm4gwx5nHA+V+642bkQnC+0vIr4NVz7j31gC3OhhD55tzCDoOCj0ai6UZrLbR4WGJ5qL5pebv5pXn9Xx6Wmp5el07DWC9HuWZAG63Ndhqc77BMHTCud8D7nkAb3rMLAlTvInIDJ00D5j4mNjhlEeNecN41OPOEvIDRztPmCr2usEuMO4HHjOLi7CUnQ7FB4uKOHOAQt9e2okObADW0yJQC5XnpHnzvqF50lg+mvU8YvW3tLUUAGt1ipYd+mxrd2vuJIB7cgjaHZGBQueC+hs6sj31q8nueQBvfeJDrQF4zIMK4tF8sdhqo2Nni0+NutfJH0+bqit8pfFkrQ3H3qfe3hRta91cSoerdR4heGYCgwMTT6FX/Fm2DdK1iEIrW4E8NJznbqeiDlM+rvU6m+qf1NYYYNM+Rx2pU7TsWF3M7a6TOwn77nDwN44vuLKl9YZ7HsA7nvZoS89jRlQ49Og4gPGc54HHPuE86tGwX92M4ectT5gda2cd3XudIN0t7rlzT79404afPQfD0LYLNTrqxgB4dwnK1iJgM4B3P+sJNU9s2qeORlswWhBtZx3d208joqt0rwE4dZ5XB7RpMVZsEWAXuAvq1BgADz/vdwqi6gUEBvCkuWcAjHZOfCDWTpquuzsJxd66+NOGmBOBpQ9DhyHtr5zuIgB3S50aA+ADLnrSWRxFANs98l6xzqh7xVcv40v/6WaZUxJtsrb4Kqv0xVi9AOCi515jAHzgJU9L+Lqv4jOBJ8U9A2BpPL96mGxXtK11M4egad0EcHvswyqXgsVYBHCyGwNg3CaEl9IXXSzVawDe9qSHY22tm9nh0ro7eT70zsWfvmI9n7zFWARwshsD4G9dMV9sMPY+9x5dM3hsJoDrZwKYrsrlnXv63KkmKxiCfYLbvsLKvxI5HbSZ7vHVh6vf+qf7S1zmvHIei5SV2XAQvTvz0vpq7ahauYe55wF82FX9YqOJD0iQFns7UW8B+BGx16TfxNpaNzcHwOh4ZAcxV+u89A4lOgenp4U6oZWqAws6X71T7c37M9vlMs49Gww8pYFKPSs8pnx/6wBSNv1LPJXpfm39nPs/92dc0XZlORa5b3/S/je88toF4KJuDIDhzY6d5b6hyAwem3sFwGjn4PEzxCHT+mNtrZubMwzodahex+l0Yk6H4Pzudy4Kxt4q03Ca17k4n508Q2ldNARYd7cK4DAIosDUIWYASyxS1Fcdy7S55mjQZL0eMQDdsUq856YpJUSZUUfzTBvuDR0LwzahC4RYHbRjEdo36XvHZQ9BF3WjAIxh1aKw7A0A361eIrHPefV/DGWzHIYlrDolY4eHztntcGP3MWpAVlf/eseu7ed/1yx3ckSktYs/DbCJANAhGwW0nmYCdFZr9UiJLpWywkoflZH73GqDXYZhZDioi+Ectka65nOeAG6DP/eTxyQsiz2MoxcAjPnxDcfe34jot1mOAzgEV72TUnI6FdXJhDoQLZ/YPhAB3A1Og4NvA1gc2+Ccw/7UhqkeYcg7yl6WHrX+caX7iwF2wbFIy1urj/ViQeaTeNwClw3goudeowC8x1m/JoAtRvS72bH1fwuS56YNQRsjYNWZ6B1k0Qi4+a4LgAM4pf19kiJUDUYlASRmH85CvFkE9tr+4i/uz1hd7VCN2g5N7Vh5shwbArgNHoGnYXEIOtFYoDZ4wgzxnavCbayr69LhptvtiPzOQAOp6siCjs/pODwga9vJNC8KcD5HoN4DQO7k+VD84i8PPJO2zQeuYtbK8FXs/EmGnQGamZRQDx36KaMLBHAb/MWf/t65D7jAwzh6Yg541H3iU6PuEV+//JlYO+vopgFYX9EaDJ2FO8LYG5e04TYh9w/P8+odXLhDQgeUNDxHp7v4uZcPnmZQlAzgELhs6nIAh/Kz15UAboMPvOQPYgAeRaleGWgAkMU9AWD1LuCZYt8L/jfWzjq6cQD2oFrY6IDsV/50OS4FwKmdf9K2ZQFYy8cg73z0YdVOAJdwIRHU05Ulz7IBXNSNAvA3Lp8n1pUR3tqj7jcDyOKeALA0HsKx8+n/E2tnHd3kOeBMjs4PR4ar6fa5lYu/7EBLAlQ5AA4WLtlHQ9oH4KQLjALWovin5gajQkn/UwRwG3zIVf2Fn4bVSwDe4dQ5sXbSVboggKX1TjR1VW3D3ckRkVYu/vS/mfVvrkElcRV0YQBnhV/2Yd0k22AXwD3t3LXVN36hknbRQAC3wxLAGx+Np2HNMsLH5t4A8N2qLVisFm0nTdfd9ZmS0ICRCAANODGIdA7A4Qu88gEcWsNgg6Ee4UYuWsywtQ9vlw3goudeswAsveXxs9XtNmYAJbsXAIzjMmTCDHHoVX2xdtbRzRmCpstwfQCcBjY96jQND5cB4EgdYvmE6+Co2AhLUI55//CxiG8TSo8CUwN49DjZyk2rU14TwK4/c/IcNcxqApDNjQcwFqaNniG+cNHvY22sq+vU4dLtdyfPhzIu/sLgMcs8N1sOgM2QjUgCb6pWzyLTJMZV1pF6ZzkW8Wg1LYq3pGeoUx4TwK6xwAgvGzBCyOKmA3jAhDnicz95NNa+OpsApqtyeeeeBgldVhiUBWDHwRCuruzDuZkcBV4aMENKj5wTLwwS59HDaUrGOmUzAex6z0m/doeg745ByOYmA3jAuIfFlsc/FGtb3U0A01WZ5x5dhhsH4H3P/18xYPQD6p5XE4yS3FQADxjzgBgycab41pXzY22ruzkHTFdlApguw40D8Jcu/kOhp2E1E8Du24/O56pnuvnuJBR58Veuu+W2oE67cQD+6mXPFHoaVnMBPEsccOGTsXbRdNPMqLTLjTnXBMDWHcBFz73GAfjrl88X646+VwwYJaNgI5TMbuwQ9PiHxN7n/jbWriaYUQitmwDuXqcBlgCOq5YAxj2ug8bPcOaBDUBKcmMBPHZ2Y579HDU7XFp3J88HXvzlc9OHmAlgzUOPmeWuhDZDyeQmAhgvXsCjOb91RTMevBE1AUxXZZ57+UwAm91IAG+Bp2HlhGYSgHc783ExYOKjzsIuzCvnXF1dmY+6Rz2Q5PPn/CbWpqaYnSBdlXnu5XPTAVzUjQTwZ097NPfTsBSAJ86M5bXHpF+LdSc8JNYZJYGG7UY/IOH+kGs89lJG23j7klp13SVwlhcJA+VFw7YnPhxrT5PMYUC6KrcEYMNTmLyHRAQPl0h+PKX56ViOk/fXnfDAi0xwLP6wjKj0dmQDdJF6x4+bqU62Y9pONxLAX7jw92ruM89KaAB1k2PiEfAh0/rE16bOE1+9dK74yiV/EAdc9Hsx/Lzfil1O/x+xjQQcomYs+kJZGPYG+NX8c85V2KV51H3qqVdbn/CQOHRaf6w9NN1UdzIqLXbxlwQvVxIkwWMf2wNgGxB9JT3tynDhEFe43LIAnKXe5uOiH7eVwRO9jLJdtLTHjQQwvMMpjzgwhBGp2jwe2z4i9io4XIv3EH9ZwnnPSb8Rnzlljhg8YYYYCCAjSsaFQIH3E+c2ykNbJYB3OeNx9WYoU11puqnu9mFhHzJQCHImMJcP4BDEDKBLrp90yluLQnkbAJ4GWFt6GL7JxwWKP5IynA6Ftwkf+6KRcNFzr7EAhve/8EnxudMfFzuc+qh6B67RpzwqdjrjCbFfiffKHiZ90CVPKyBvccJssd6YGQHoESWPmaUWSCljSHs0Vm1Lj4LvT7C7DbbHfhj69vKUoB8owbv1SY/KKP1pY52aaA5B07q7GsCRt/bEI7q/iadedn9VKhnAOkAtz3MO9g8PKSfmqzkAeHyb/AAO2vue+zNp3zBE8wIa1vZPLMNuAriL/XUZIX/+vN/J6PhRsflxs8XQo2eKjSbOFEPGP6Bumdpw3P1qtfL6Y+4T642+N+b1x9wrPi3Tsd1guf2QiQ+ITY+dJbY84SF5EfGo2GPSb8WBU+Yay26yuz3ioTvrTp4PeS/+dDjN8n/XBXDosEgGSREAZwGoYw1GGqiTwJzViQB2H85xqwXAjlLKTXwtoZaPBa62i4csJoBr5sOu7leR8mFX9at7lw+Z1q/87Sv7YsY89CHyJ7bDvC72MeXZayaA6aqc79zToPbyO9ZINBkErQDYDNUkG2HZ4puDTHnq36UDOA2M2vahNiZ9H3b2CxSzCWC650wA01U537mnQeDPf3V/MQ+HJoOgFQBHYZZV4ToEFwdx2eoEtwxgbT+zk4aRWzlu7XduAH/p+J+pnWi6am+020Hq5+ofG6g6RM+7//Bcf5u6pu34zWP8tE9suAXTcqa12yjP9L3Zj4gn3P7zxfneRO9b4pYL4tsePtsPVcWkUJqWx+w7te/DNu8f7JtP0TpIXzBXvOimmmVu16T5bvKrc8Xhhu+ujqVH6jz/kVB+JpvKaO24td/gaZKMAKYoiup1nXbaaernRhttFLoIWL48CBODtCPEDPe7QM+JycPM+zmaIY5ISFs6eZhxP5Q3bPJS99MMsVJLe8j9KWYcYdzPyw+eM2eOmyLE8OHDE9NGjDhc+MVF9MSkEaH9Fqx0E6QOH+GkHeEdlL887/4i9eItYpjaJ37MvP08J9Zl6WTxpJbmAdg7bqb2BcctqKit7ba0skQAUxRFUVQFIoApiqIoqgIRwBRFURRVgYwAPvzc24yTyTRN071ibwEgvNUBPwjNB663zR7GtGCeEXpPnPntpDToeX8OGEaewUIhqaWT3bnS1cTm0TQlZw75+9//vvzdWVj09Vv/5CQpLRW3HD5C/YbFSVjAFqrDH68Xc91fMb8ZnZN9YrrTvsOvRRrqMSw0H4x05OnVP8jbWaSlp8HjZ7vJr84Vh0bSDr9FX/bVFzouWw+b5H7vSJ8f3334cPdbR3oaFvCp+svjhvYF9ZshRrlpcLSe3n7RtLXWGeR/n8fgaZKMAMZOf7n7TJqm6Z41Ol3T92n+6yve7S4mvSne/6f7q1gl/h7bf5r4xyo32aRVj4v3lrzuflgk3pvzuHjf/fT+kmlO+X66RTKfv8pt3/NvWH5d/GOOLF/LzyavrJCfWuSmavIecSXL+7tXllv2X+6+S/zL/SrcrmTp5QbtXOHnY6xX7JjK4xbbJt17bbux8fs0g6dJIoDprvZnNl5fdYTf3XdH/7srx3zNvyqtU5r+D/zA2f/NtAJpOB+8z+02yjd9n2oTiKBX7pLp08Q/fT6/bgCw478ZIPyvp5y0ADwAiQYxlb+Xx+3iX36CLhe07nYBgMNQSoT4Sr0Mg6Nt9y420gDs1912AaLXUdvulSdTAKy3EyoG4KImgDvsd24/Sbx92/HirZ8fK32MeOuWicpv3jTe8fRx0mPF6zeOkR4r3pC/wyrt5glqH+yPfP7yq9ONZfSKC3eCdCPdyfOhdQCHYedYB/CKBBBocPFhleSkbXVAJUMzCcAhW9tjt5+/sR0BgJPACYcvOLzvNXjnUmfhCxPAbfa7vzxVvHbtj8ULk/YXzx63o+gfu6WYP2pTMX/kUOmNxbwjB4tnfiz9ow3FPOm+H28o+o8cFDPS5sntsM/8UZuofBYfs7149qTdxIqLDlbgRnm95BMPGWH8nu5NdxLAhc+9MgFsgadnM+QIYLOKAxgjMKbv09xoAL8mo8jlZ44QS47fSSyWXnLCzjHje/iFM4eL168facwnj9+VUSki2j9N/a4sex+xYPyWYtFRg8TyMYPFs6MGiUUjB4mF8vMCF6x9R0rowhK881OM7bDPArk/8kF+fxw9WDw/drD8foh4/qx9xZsyQo7WiaZ7wfqQdNeaEbDvjgA4w0VKGS568ddYAL8hI8KFo4eKl8YPEUslqNK8Qm7XN3pT8fZtJxjzMxmwffvW48TKa34kXplyiPjjGSPE4mO3V5HqMglGQBegBDwR4bbTAPMLEsSLx24m/nTF9431pWm6YrcM4IxgVE4CUdMBnOcipRwTwBEDhi+Nc4Z2s3iehCQiyteuOyqUz6o7TxF/vvIH4k+Xf0+suOTb4qULDxLLz95fPHvybmLBhG1E36ihKqIFbP/oRrmIVDFkbCqnnZ4rvUSWv1hC/+VLDw21o4nmEDRdlasbgg4vgvIWXxntlxWFWNMBrNc9rV7lwJoA1i0j0/5xWysQmUBlMgCMaPW1644M5fX69DFquPi5McFw73JpRLjIH8PBnYhwsxoQxpD3opGDxZ9lZK63pWnu5Jwf3f0uOg9XxIXPvRIAHIpsE6GhgSUG0OYDOHTLlA2s2kWK9WImxUWnPxoJYKwQ7hu1qYpMTZAyOQBwOAJ+46axMh2grSaqLWJAGBcIC8ZvJSP4U0PtaZIJYFp3J8+HdgE4CxhhPQqOA1IDtFQcYN0B4KANpn1bBHAoDYqXEUpvIfptxY0E8Js3TxTzj9xIzYuaAGWyDcCY0+0/0rxfNxvR+ooph4Ta0yQTwLTuXgIwHAaMWWZ4dQeA9ejTl1+f1gEcTreoIvjCjQTw6zcc5a8qNoHJ5CYC+Lkxg8XSU/cMtadJ5hwwrbuTAG7XHHAeADvW9tFl3b9LAAxHIezDsBwAO044RkXrbDBvQ9L86rT/VkOweYaMmwrgZafvHWoPTTfVtbgNiW6ki178NRLAuCUI8DFBKclNBDAWiz1/zn+G2kPTdG/YvsiJLtMEsOYXLziIAJbGLVGLj/2sbMcZoTY1xRyCpqtyHc692gAYw9DdVsecdSKANT935r7qnlwTlJLcRADDuHXquXO+FGpTU9zJOT+6+12L25A66DoAuBvrWKROvA1J87MnDyOAXWMxGo7Fyw1cDU0A07o7eT7w3CvHTQFwUTcOwO/+6gw17LpURn4mICW5qQCGcT/0opFDxOs3jg61re5mJ0jrJoDrZwK4aQD+5amif3y+p2DBTQYwHsyBOfFFx+wg3r3rJ6H21dmcA6Z1dxKKPPfKcVMAzNuQXONlCnhdX56nYMFNBjCM9uF51a9M/W6ofTTdFHfXbUjx+1hND4Ww3eMaOPxkK122/ZNBEtwXqx6/qD+20VX8sYwJ99IWBKftARnmNuUsX29Twr3O/vFx7wfOX6fARS/+GgfgN2+ZKGGT//nMTQcwrB7McfJuofbRNN0O6wB+PBGgjpIfIhFAwibz/pkA/ErkQRhK4fwyPU0q84NDHOeBXdHy9f1iFxQaoL3yCOAS/LoEKF6eQADHjdcu4t3Hevvq7MzDgOppO+U99aYtVh2C7Wk+bXSVZdfU6edePGoNQyAc0Zk6eB0I8fRI/gYAZQGwI/1/Q6YtCfIKQckQbYYuEHJCGE6uo+PWytfaGdo36XvHaXUymQB2/eoV31ev5ANQTRBKci8AGA/m+OOZ+4TaV2dnO+mdfzZ1pV+gg2ibmw69stqXI5/uug0pDEjzm3ZsIND2TzxvtW1ygUQrV8pcN2l17F1Z/ncCSOa/yLXCrozytTzika65vkUAzNuQXL88+Zvq3te8by5qOoBxPBABN2kOOBOAvQ48R0feEXdbfcp2We3LkU/RKKSIcwHY0pEHEVykjZmesayDNH6MsgE4+dgGoEo7/lp+OS9ybbArq/xQPup8cpQ0rFwEwEXdOAC/cN5X1FuATBCyuekAxv3AmBt/46ZxofbV2Vk6XPXP5/5T4h/LPpejRx2Pq39qFR1EIRCDgh7tRDqL0MPmvc5U3979zliGJ60Tdrf7h9+paG2ypcGhukh5nZVeNn5ftUj8S3VoXn0s7TPa0L7Y90E+TgcZbSPqrs+d6vmY3bUAzhS9ZTmucScCXE+zATgRMvmgWhRamerYcvn6eefKUs+ibSnixgH4j2fsq1b7miBkc9MBvOCoQWp1+Du3nxhqX52dbR5O67itj5dz/uF9YLmwSgews583jKc6VL8MS/nWPJ0Owx8aVHVx03w46fXMkGbM062bXrabh7+dtX0Wh9oD2/NRnZ7pQimWT7I7CeA8c8Chi6CIiwFYg5Ov+P6twS2ofz7laYetjiWXr853T/aLuSIA5m1Irp89eXf1JiQThGxuOoDxbuS+ozYSb916bKh9jTb+6UL/RBEI6bYBI5qmf47thzK8f/Ac5WXNU6VpHUhsv4S0mKN5Zs1Db5/F0f1S83GPN+bq9b9ZbL9kd/ttSCanAjgEDpvi+xPASfnZ61gEwEUv/hoG4DPEwmN2UIuwTBCyuRfmgHEbEubI9fY116YowZWp04l19HkAHJUOlnBH4sPYlmfswqHgxYDxs64kANv2gYoCOKpIPi5sQhcs0Xxq41YBbDl/pbxj5MPCcIxKA3DiNq07E4BLKD84Tq4seRLABf3OnaeK/rFbKJCaIGRz0wEM4+lgC8dvLVbdeUqojXW1dRgwqeNW3xsAEtu+IPRsVoBJ2M+aJzojAyzT9oul6e1OyNOWRx7nzsetz1Mlld9mt3sIOvjetH+Q9//ZIP2m+4sVwE/6eUX1f39zf7GBSP19InLhlmV4PQZGT6ueFv/06pgDhEZrowj/WhLUN3Shp5kALui3bztOzBu5sZrvNAHI5l4AMIwFai9dcHCojXW17aRX/0QJV7lIi3dqTqfkfx+KxpwOz/uHdToWr1PRQI3POjDU7xr0YgDW0kKgCZdXGNz6Zz0PaaeTyQBgW/tsVttp7bPmEz726vh6nV8sn2R3621I+QHsHA8lIwQ0ALs/rYrloeWfSabjn5aHvhjQfL7oFxl2pf39bccrOFZefxBA31yvIgDmbUjSb9w4Rjzz40Gi70gCOMl4SQWeCd2EdwQnd4L4p7P800ZgFFj7Z3VXAoeh68hZnavvr+0XLdcFuSM9Leg0VBlRsKnPnrT9jNu5n21pkQ7z/SV3qc+xsqN5KFval+hI+9R35nxUhxfq7NztVIdpysfsolFIEXcLgAOtCP3NAshI/XNxDMD/9KJbqXj9DPlH6hHK/80V7i/O3yiUphQ9nwzwteUP2WCo/Y9Fz5EgH70OWvsMF+n+PrYyS3KjALzy2h+JRVjtK2Fqgo/NvQJgvKR/wYRtxbu/Oj3Uzjq6vR2u0wmmdfp097g5AI4AKgaJJw2Rb/zC6O/vuUnir+KfobSH5UWWq/ee1L7XbYK8W4a6SHP0/hveOLeUBqwwYCMA1vYXq7wrjXj9Y5BO2yYKTL2ekb9BsJ8tz3ha2W4UgF+Z+j210MgEnjT3CoDxbmC8L1lvY12dPg/XigngurmTAG7/bUgmAJoUhLLJ0Z+UDvGnnnO/lFoZjwAda1G4VkaiYtGiXv+kiwv5fWiEyJVfV70OKYqVnzaKYEm31sls3oYk/fLF3yh0DzDcCwDGSmjcorXisu+E2kibTADXzU28DSk+nAutCOCmL6KKQCK0bwgyGnwsYAkP3ybBMDlKDO/vfW8oOwo8ra5+HvqirJDM5QfH1fI/rJUb+xtZ6mRy0Yu/RgH4+XO/pCI8E3zS3AsAxksq5h21sXjr1uNCbaRpuk7OBnfYDEGbTaDV981etvniImtkH1XW+ldjAlh62U/2Vs+BNsEnzb0AYNyGtGD8Vo2Y/4XbOwRN08mu9twLIJY2QmONsE1DrUYRwGkmgKWXnLhzoadgwQAwAPXadUeG8nxj+hj1cv8iD/foNqN9/eOaA+BOzvnVxcGQnX3IrK02rqRuv7vrNqR2OjsEU4eBDfKgbt5XA2jKvGgqgFP2r5N7/jYkQGXhxO0Kg1JFwBK0r18/MpTvW7dMFIuO2V4sGL2Jiq4B47mG/etgRPHqcZSyTXob6+paAbgsKFnzQefW/pWbMUfrVBGAO3k+1A7A2gWZPj9q2z8V3ikATd2/yovELnFjALzqjpNE35jNVJRngk+aMfw8Tz0r2Tw/+tbPjxUrJn9TLByziXqtX10hjFXiL15wkLGNdTMBnCOtnSaAO2wtirRCzATqrADUyoj8La3D2r6T9w/AnHax2HxYNyoCXnrKHuKVCUMUZLAYK6uxcvqlcUPE8+d92Zi37jemjxNLJm6l7qetI4SdYegtGvE4ylLm4RQsPGkdAr6PvZbP4Og8mjEq0DsjvdMxd1JOBxepi/zG+nq+UDuE88i9aP2T2up2dPpj+lQ79O0Tox1D29R+skzt2ITnKpM751bcSSh2yxwwlDQPbAZdNqjpUXLsb6SdF0kRdNb9rWBNPH+a48YAGF51x8nilcsOkxHegeKF8w9UkV6asd1LFx4k/nzFf0mIZ3s61Os3jBQLRw6p5cIsPKQEw+iv3TDK2LbestOR+f/c6h8+DCv7P75p/wgYPXtQ8r9zoefuqzosrTNSnacLPfzud3SxfDTrabH6W9rqdcp++W4H731WeSW0y0/X6uSW7UPbUFZSu1txd92G1E6HAQyFQahBVioKyRAcYxdW8bxN57QtjwD8nuLnaxjQKfkbzg89PTjHq3PRi79GAbiTfu6sA8TyAi/+r9oegHERYWpXTzkKDtX5uJ1BGnSM1vaPphkhlVC2+uyCKs/r+fS0aP2t5YWhmP454mjetrKt9aCzGcfM0fvy/PCjSYPMEWqwf6LkOfdeCuTioNVV0rOgEy7OCOAe91s3T5ARcP2iYHUr0rgtxbt3nmpsV53c8jAgIrPQP7gGmhgoEqy205UAk2h+sf2gyL4qcox0MLZ66WnR7WxtbQuAEz6r36OqH4C7ZQjaAazz9wlLO/4JNgNU308DddIUhOnv6W4bQNJWF1PdIfs5QQDTYukpe9UuCn5h3GDxwnkHGttTN7c85xcFhR6NxdIMVtvoHYW2v3FbLb/U/N288ryeT09LLU+va6cBrNejnu7kfHPcARjNEW532Ad8QhTbJBPAFRi3LGE4t8jLH6qwWoA1elPx9i9OMLanbm69E3Q6Mh8s+lxlFlCE5ja9DscGYD0tArVQeU6a17mqq32vE4vlo1nPI1Z/S1tLAbBWp2jZoc+2drfmTkKxlwEcRM62v5vzd1ZKip5pArhVLzlpt8IvgOikcZ8z3gW84tJDje2oo0vpBBUAPFkgYrTWyUiFXvFn2TZIDzpSvWzVwYWiBnc71ZGZ8nGt19lU/6S2RqGY+jnqSJ2iZcfqYm53qyaAO+NMw7/audbNUXrVJoBb9GvXH1n4FYidMl7C8OK4IWLpT4Yb21BXVzsPR3ebOwnF7poDNm3TRocu5AwQdtcuOHIvvGJrELrAXVAnArgELz5xV3U/sQl+RQ2gLxk5SD1aExG2Z3XvsvwO3+OBILgfGdtheBkXAhgSXwAf6fyO7V4eL+F78q7i3V/Wf+EVTSe52qi0k64YwHAIskly4NuNc8Fl16nouUcAl+DXrpVRsARgGVEwhooBWeS1aOK26t29y88+QLxw/lfE8+d+WTx35r5i2al7iSUn7CIWH7ujWHT0Z9QL9vGM5/4xm4u+0ZuJvlGbiHkjh4oF8vOzx39WrJj8DbHql6cZ607TdN3cBQB2HcwHh6VHxQRwsgngklzGXDCGivuO3FA8f/Z+4vUbRolVd6VDE08Aw3ar7jhFvPOLE9UCq7dvO049OhOfTfs0xRyCpqsyz73sJoCTTQCX5DckMDH029dCFIzh4iUn7WLMn467d4Yc6W4zz73sJoCTTQCX6GdP3VPdF1z0GdHPY573rP2MedNxsxOkdXfyfCivrGAFeUhWMJhWnYeVuDo50frK9LCKDnPrq6WjMueZ81jo7U641ckHrbvaPn+d2msCuETjRQ14RjQWQJkAm2YsqFp4zPaNeV9vu00A07rrBmAbDDylgUo9qjSmyO1nKQ4gZVO+POE8sMtyLEyQ1feLXXQYboUigBvu588/SLxQ8OlYWIC1+KhB4s/XHGHMmw67OfNw6FDlFfoSrTPVO5voilM9LRQFPK465qAj0qOa/B1o3dxJALd67oVBEP3bhKPReDQbjRQj93QvMUeDJuv1iAMoEhUnRJlpThvuDR0LwzahC4RYHbRjEdo36XvHZQ9BFzUBXLLf/eVPxOLjdlQLsooMRWMF9OITdjbmTTfVXmfhdcROx+d0iM7vfiesYOx1uOE0ryNzPjt5htIq7mza7fqMiGhgS/ybaACJAVpPMwE6q7V6JMI1S13ttsIuwzAyHEDa8OAWa6Rr2F66bAAXPfcI4Db4zZsniIWjN1H35+aFMG4/wj29K6/9kTFvuokOwxJWHYixQ0KH6HYqsQcJaEBWnZLecWv7+d/RVTgNDr4NYHFsg3MO+yMrtnq0XpYNdsGxSMtbq4fh/yKUT+JxC0wAN9yvXv1DCdIh6uEYeSHsRMFcDZ3mZg1BRyIZHa56lKDkdJiq0wl1IFo+sX0gArgst3Lu+Z1/KnSSIlQNRiUBxObs9TU7GXZ2qEZth6Z2rDxZjg0B3ANeMfU7/hOq8kDYi4Jfu4ZRsM31GXJMcxzAfgSsQKqDs2gETJfp4udeHngmbZsPXMWsleGrbAAboJlJCfXwI3rIfrFJAPeIV1z2XQngweqxkHkgrKLgE3c15kk7bhqAg85AA6nqVIIOx+k4vM5F206mecNwzmcnTx/qPQDkTp4PpQC4cNRXMoBD4LKpywEcys9e17IBXNQEcAcMCGM+OM9DOhAFL5Tgfu2GUcY86eYBWL+lJJi70jpbqdgbl/ShZrl/eJ5X75DCEQE6oKT5sbq6dgBO7fyTti0LwOFzKyrvHPNh1U4Al3AhEdTTlSVPArjH/Px5X1GvAzTBNsnYfjkfzJHoRs8BFzI6NPvQW5PdSQB3zRxwC+AKFi7ZL8baB+CkC4wC1qL4fy0JLkqT/qcI4B4zHq6x+LjPqaHlrEPR6mX/ozdt/DOd6YIAjs4PR4are811GRHRwWf9m2tQSVwFXRjAWeGXfVg3yTbYBXBPu3C01Td+oZJ20VA2gIueewRwB/3G9LFi0eiNMj8pCy9nwKsH/zT1e8b86Ka4IICl9c6cq5zrYg0YiQDQgBODSOcAHD6/ygdwaArFBkM9wo38n5hhmzR6ENmHAO4tLz/3S7melLVcRszLTm/Wi/TLcnOGoOm6udVzzw42Peo0DQ+XAeBIHWL5hOvgqNgFXlCOef+0i8hQehSYGsCjx8lWblqd8poArolX3XGyWDhuC3WbkQm4UWO7/nFb8n2+BtdlyJFunss498LgMcs8N1sOgM2QjUgC7z2tnkVGaYyrrCP1znIs4tFqWhRvSc9QpzwmgGvkl376dRXZmoAbNd4PPP/IwWr42pRXL5sApnV38nworywNErqsMCgLwI6DIVxd2YdzMzkKvDRghpQeOSdeGCTOo4fTlIx1aq8J4Ar8zu0nif4xm6lFVibo6sY88NLRg8Wfp/3QmFcvmwCmddcTwHQvmwCuyM9NOiBzFIyV0yumHGrMp5fNOWBadyehyHOPLsMEcEV+/fqjxIKjnAdumKCrGwB+afI3jfnQNO2YUSldlYueewRwRX73rtNF//ht1BOyTNDVrSLgyw4z5kPTNE1XawK4hl5+9v6ZhqGXjR4sXp3238Y8etkcBqSrMs89WjcBXEO/euX31QIrLLQygRfuO3KQmP/jQeL1G7kKOmoOOdJVmecerZsArqHfvGWi6DtqiOg/0gxfGEPUC8ZvJVbdxfuAo2YnSOvu5PnAc48uwwRwhX7nl6eJ/vFbWx/K8cK4wWL5Of9p3L/XzU6Q1k0A03UzAVyxl5y4q5rjNcF30VEbiv6RQ8RbMlI27dvr5jwcrbuTUOS5R5dhArhiP3fWfuI5w0Is3J70oox+X/zp14z70TQdNqNSuioXPfcI4Ir9wvnh9wTjVYV4W9JLEr7Pnbmv+MuvzjDuR9M0TXeHCeCa+k9X/JdYMWGIeHbUILXgCjBecKSMfC840Lg9HZjDgHRVbvXci798oJy38jTHwfOnzS+k6C4TwDX1u3f9RD2Wctkx24lnj95OvHjWPuL1G0cbt6XD5pAjXZVbOffSX37QQ8YLEYwvQSCACeAOetUvT1UwNqXRZhPAtO5Ong+Fy9JfQF/Cm4zqbPtL8esF4KImgOnamgCmddcCwNor8Aq9W7dBJoALAPjAE25QO9F01f7EhluojnD3H57rf7f6xwaq7zzXJW3Hbx7jp3ntYlq+tA9+ZA3/c7u90W4HqZ+5//7Tl7s96TIxeViO/TqY1qm/4xEz3EOx4mFxeGy/I4SX/OLsOzPn2Q1peQyeJskIYIqiKIqi2isCmKIoiqIqEAFMURRFURWIAKYoiqKoCkQAUxRFUVQFIoApiqIoqgIRwBRFURRVgQhgiqIoiqpABDBFURRFVSACmKIoiqIqEAFMURRFURWIAKYoiqKoCkQAUxRFUVQFIoApiqIoqgIRwBRFURRVgQhgiqIoiqpABDBFURRFVSACmKIoiqIqEAFMURRFURWIAKYoiqKoCkQAUxRFUVQFIoApiqIoqgIRwBRFURRVgQhgiqIoiqpABDBFURRFVSACmKIoiqIqEAFMURRFURWIAKYoiqKoCkQAUxRFUVQFIoApiqIoqgIRwBRFURRVgQhgiqIoiqpABDBFURRFVSACmKIoiqIqEAFMURRFURWIAKYoiqKoCkQAUxRFUVQFIoApiqIoqgIRwBRFURRVgQhgiqIoiqpABDBFURRFVSACmKIoiqIqEAFMURRFURWIAKYoiqKoCkQAUxRFUVQFIoApiqIoqgIRwBRFURRVgQhgiqIoiqpABDBFURRFVSACmKIoiqIqEAFMURRFURWIAKYoiqKoCkQAUxRFUVQFIoApiqIoqgIRwBRFURRVgQhgiqIoiqpABDBFURRFVSACmKIoiqIqEAFMURRFURWIAKYoiqKoCkQAUxRFUVQFIoApiqIoqgIRwBRFURRVgQhgiqIoiqpABDBFURRFVSACmKIoiqIqEAFMURRFURWIAKYoiqKoCkQAUxRFUVQFIoApiqIoqgIRwBRFURRVgQhgiqIoiqpABDBFURRFdVxC/H8hYyF/rcVbKAAAAABJRU5ErkJggg==</SerializedThumbnailImagePng>
</SlideLayoutData>
</file>

<file path=customXml/item30.xml><?xml version="1.0" encoding="utf-8"?>
<SlideLayoutData xmlns:i="http://www.w3.org/2001/XMLSchema-instance" xmlns="http://firmglobal.com/Confirmit/reporting/powerpoint/09-09-2009">
  <SerializedThumbnailImagePng>iVBORw0KGgoAAAANSUhEUgAAAeAAAAFoCAYAAACPNyggAAAAAXNSR0IArs4c6QAAAARnQU1BAACxjwv8YQUAAAAJcEhZcwAADsMAAA7DAcdvqGQAAMNeSURBVHhe7J0HfBVV2sbj7rrr7rr77a69YwVF7BURsCBiF2xYsYANsGEBkd4EQYqIKCq9995rCp30XknvvZfne58zM8nk5t4QICEhnoffy713+szNnf8857znHDdoaWlpaWlpnXJpAGtpaWlpaTWCNIC1tLS0tLQaQRrAWlpaWlpajSANYC0tLS0trUaQBrCWlpaWllYjSANYS0tLS0urEaQBrKWlpaWl1QjSANbS0tLS0moEaQBraWlpaWk1gjSAtbS0tLS0GkEawFpaWlpaWo0gDWAtLS0tLa1GkAawlpaWlpZWI0gDWEtLS0tLqxHk9q9JPjh7ig/4qkOHDh3NNf4t8bcJR3DJNH88sCgU9y9o/tFB4r75Ifj3ZB/8faK3ugbOrk39hDfcJsai39QRwC//RPHPl59WUT77PCSPuB8b75iJre1+lJjaYLGt3TRsv38q3M6eKBdusp+Erw4dOnQ02/i73Ov+94MfOi4KQ4eFYbj/DxIPLg7HXXND1PmfPcn5tamf8IHbpHj0+3Ek8OvZKJlx+WkVmHMeUoffj013zMb2dj9JCCQbKHbI9rcRwOrJhRevxtOMDh06dDSPOFvi7997424B0QMC4HYOTrG5R6fFYbhuRiD+OsHb6fWpn6ADjjMc8IyzUfyLOMvTKCrEAacIgDfeMUs51G3ighsqFIjv/1EDWIcOHc0//ibgaflrIB4WEDkDVHOP9hIPyblf8KMfzmowCGsA1zU0gHXo0PGHiLPE+Z431Q8P/kHha0XHRaFoOz8E//zeB6rq0cm1OrnQAK5raADr0KGj2YdV9Mw60D9i0bNjsASAJQEsEXB2vU4uNIDrGhrAOnToaPZB0Fz1S8AftujZMVgUzQzw/03xVQ8mzq7ZiYcGcF1DA1iHDh3NOuh+/zHRG/fOC0FHZgQ7wOiPGiyKv+G3hkjI0gCua2gA69Cho1kH3W+LnwNU8pEzENV3GO6SzX4k5PUBgT6nOVvWCi7P42N0XOh8mfqO9rIf7osu+B/1WhesAVzX0ADWoUNHsw26338KXJT7Fcg5A1F9BOuUOwjMCFDC9rbZwWgl7vJ6idvlPZ0392+ve+Z7TntIgstfPt0fV/zsr+qpOc2+/YYKHm/r3wPxt3othtYArmtoAOvQoaPZBpvaXPqT/3G732M5Viss8LJume+Z2PRfcZTMuLYHpxGyXJbrEchc5255MLhomp9ahk6dcdb3PrjhtyB0WhKuXKrjPuszuH2e6/9NNh5UnF3D4w8N4LqGBrAOHTqabRBsdKAs4nUGIFfRbr5ZjCxhQbPafAmCi2DneyZ4GV1ceqv6Zu6bn9nM568TjignfuPMILVNgvceAS8d7z9lWXt7XK5DENKRsticiVKENffheAz1FTyHa+T4eezWcZxcaADXNU4JgM96eRjc3Nwq48y7n9bzmsC8P19zR+W8f/T5Vc9rpvP+OXhDtXl/+t/Ff4h5BOF/h26sNu+s8y6pBM+dk3c4nUdIXvXtlhrzOJ0wvntK9fW4P8KL4HR2LNfOCFQQbf/jzmrzzpB5BLOCrrneny5pWXleZ473xvlTfdU+j/UAwWX4sMA63eOFNdehE+f14vFY+z/x0ACuazQogP/66HtOp+vQoUNHQweheM2M40++Isiu+zUQf/nuiNoGAXmFuFUWId8nzphx+5xg1ZvUXwWSdLFcxtrvP8zi5Iun+atluywNl2MIRxtxwP+Reyzn0Rnb17GCELbecz6XPecHXwVV6zxYbGy5cwO6YWo/t8wKUm7fmWM/VrAu+hwmY8mx24/nxEIDuK7RoAC2/zHp0KFDx6kMFj/fMuv4i58JNdblWkXDqkhY3rO9LEcTUiMKyXv12WGfnMasYoKw05IwPLIkHLfKMZwnTpbboMt0Bl4rHO+ZXNZqp0vA8lwIYz4AtJJjZP02Ac063D/LA8OV0+WB4zjPl8FzbiEPGbxm9v2fWGgA1zU0gHXo0NHsgtAkKOkMj9cROgLYcbsMx+kMukcmW7Fu+FFxvdwWAWnB29k6jGN1B0kIc5/cPmH7nykCZQG5tV1O53zC8+pfAtTxO57TsYLr3CwOXQP4DwfgGGxUQxIXYvI8Z/OPHR3mhdg+h2ByOreXhQ9tyxzPcqcurHM3FRbjZJnq0fTOQYeOphcEE4uIj9f9MmoDcG3BfdKZdhb43ixu9V8CRULS2bIMLs9gvSvBdyx3zOAyLPJ2Nu9kAMyHlHvnG/cWVw8YdQ8N4LpG49cBb8xS7FGqA4CqxbwkhNdYzwmU6rrcKY4Pw7j/KoXvt8PVIZroOejQ0RSD4GPy04m6weMFsAX8R5aEqeJnVdws01wtS1heMs1PLcuMaxYvsxiZ844FYVdxMgBm8GGFReUnXw+sAVzXaFAA1yUMCGVho/l6XCBxCiUn0SThdZz71wDWoaPOQRjdNDPolAGY+7tsur9KuGKTHmYwO4KUcCWYz58q4BWnzKQqQo/u8+El4bhnbogqNTxRCJ8sgLkek824HWfbr3toANc1GhnAZhFsehI6mE5440Zny7mI5gBgnrvT+Q6hAaxDR53C6P3KG3fNObG+n08UwBeLo2XS1R0CV65LJ8ljsRwvwaseCgS8XI7w5fFxf0ys4qtVbXciEK4PADOxq7Zi87qFBnBdo1GLoDvsLyQ9zKJXG4ydLFsj7EXXpgx4O0CprsvZ4riKhp2E4/o1HhCcHFOt512nc7DeG3J1zCdzblZpBa9X9e24egBwqONWclXXX31ZdVy1PGCd7Heko/kG6zBPNAGLcSIANqDvg7bzQlT2M0FLgHIa2/LePMtwvKwfJng5/6If/dS8G3+vcuoEcLv5Ifg/Wfd4IVwfAGbWuHbAf4gkrJoANG6qdUzGahAAOwOGqTo9GNSyvn0/9Q7gQoTb4GupOpRO9tyqAGxUFzjK4Xtzdo42GcdvhgVaB4WHZTkB8Mmfh47mHUxUYlOgDuz8wglojhUnAmAGwcVuJdnTFSHM9rpMbLLAy+NpI7A99wc/5TIJWMaZ44+oYmuux3smHTKLo5kdzW3WFcInC2A+GNC9s/Tg5Drk0ACuazQegJ25G/OmXWc3U9di2TouZ7kqx/27mu4Yla6sGgis/Yic7b+u0Kj1HES27VglC/ZlT/bcGJXnJ7IDtHJ65f6s46r5MOV6Wfs0CTvA6/k8dDTvIIAvmHpiGdCMEwUwg2Bl06O7BaAsXiZ86cRbC3j5UGCB13E9duhBeBLC1jGwu0qrzXFdIHyyAObxcp/c1rGaRtUeGsB1jUYDsAWJak6o0t3YXWktUa8ANvddbRmHZWuFZW3H7mxeXbZpi1rPwRF05v4qt32y52aEBbnq3xnD8VrWEhZYrWOxzsvJ/ms+SNTPeeho3kFgsT62MQDM4P5Z/3vuD76q3pfTCF4+GDguaw8mblWDsLyybpjZ0XUpFj5ZANOx82GB0D+5pkgawHWNRqoDdg0r1zd5J1GfALaWqVW1AMbpPqrCOC87KI8TGHU9VxUOAD7ZczPDOAfny9U8P4dwLJK2zqO2Ug/Hc66n89DRvIMApAutbwBzuwQpp6tX+azqm23LWMEiXAKX69TVTXIdDo7v6IQ5lCLncb+1OeH6ADBf2V2mBnAzALDLcLwZO1NdwFRXKNVlubocU203d6f7qIpGBfDJnpsZtQG4ZomG9ZDlQtZ5HA+A6+k8dDTvsAB8oiByBmCOTsSEKY7ve9PvQapf56tnBFTu73iSpWoLlhrWgLC8tp0nYJxiDHPoal8awPUTzR7Axo38WKrFTVlRnwA+BkCPGcdYv1EBfLLnZkZtAK5+ftZxmbKfowVR61iOB8D1dB46mnfUhwPmYAx0udwewUYgsz6XzYc6LzGSqvieRbas2z35ziuMIIBdOWG+/p/cox2dOR02z/lP44+oIQw1gE8umnkRtOviZyuqN09yvoyKukKpTssd+7hqj9rWdzbvFAL4pM/NCOvBqWb1gMP2awFljXpda1kn18FlHfBJnoeO5h2EEUciOhkAtxKn+5fx3mqAA3ZOQdgSwHfOCcZVAjkCmcty0HwmLnGf/zgpaBlhz5txhDDPp+38EPzvB181jw8Glvs+b6qfeujgwA8n0vSKwfXYK9fJD86vAVzXOPVJWLU5Hiusm/KxbrROb961APgYy1U6c0cYWK7NCSTs4Xx9az8iZ/A8xjYro67nqsIRwCd/bozKbThz8pQjVB2Oq2p9UeW1cHF9rOOibNPr4zx0NO842SxoK9hNJAFIwD4srrf1b8ZgBYTfX8RtMsHKGpT/uhlGkTX3faLF0VxPOWAb/LgvNlHqZEKYwwYSlLfODlJtiXmM9wmUmcFMUPP1eMcDtoLNpFjfzP3qLOhmCWDrZnvs4mXrRlt7MpbliAwZUHcGpRNbrrrqUCRe6/qOkDT3X2dg1PUcbMtW2/bJnpv1nThvc1z9GKzjqkX2Y6sEtgtVe3A5nvNwdh10NPcgBDlq0Im2A2ZwPQKccOUrmxX9/Xuzkw9zP4TjXTKd7vjhxeHyPljNO1EnzG3zweH/JvlWA/mZhLBtXGPr2BgE7ok6Xsfgtu6cEyLHodsBN08AO3VxLqKOjqaymJJSN2rnUKrrck7hcZw38GpOj6oGECvM/RzHtut+Dq7Ac3LnZgF4sjwlV9tObednl9qXBVAXx1wpmW/+vdQsLanreWgA/xGDIGMxKp2gVa95MsEkKDphAtdxPwTjreJCCUEWR7MjC9YdnwjACG66ag78/2+5F1vFy9wWIczEr5N19bUFi95ZhE2X7+z46h4awHWNRqgD1nG6RhWAnc+v9zAfwmqtrtChwyEIrLPFxVmdYTiDzfEEneeVPweoOmFu23K4hCMhyfa7HNmIEOZg+FdMJ6yPKCfpeGz24PqEuB3WLMa+8Ec/dez2TjgIfyZYWS64IYIAZpa3lXx24qEBXNdoUADraF7RIAB2UV9c5YhPIfB1NJsgyNiv8YlmBNuDYGXdKJsBEYjnTvVVfTXb92cURwej02IjWYvDCxLABKx9OXsQrIQql7GyqFlqyF6xOJ0JUVyGXVWyTpbF3fXxQOEqeK34oKEdsAawjiYYDeOAnRQn2+W0eFuHjtqDLo6JUfUBYEZHgTCLtAliFjn/3cHdss6W7tFy3awXPtbABoTuJdOMzGXLTRPACrpy/NfOCEAH2Wdr2S73+8Ai58dWX8HibdZB8zicHW/dQwO4rqGLoHXUORqyCNrYdnXVqTc0HTqcBCHC7ijrC8AM1icTrFf+Yoz3y/3YHe4/vjec8OXTjSZQLI5m5x3MmLaWUcvZ4E1AcyD/e+aFqq4rLQBbbXuZ4UxXXV+JVq6C26+fbigZGsB1jVObhKVDhw4dpyBY/FuZiOUAm5MJulsWBRNSdNn/lXsmgWntl/W5rP+9c64x/CD3f5UAm6D9pwCabXgJaMsZc11uh/C1BuQnxFkM/d8pvgr69Xn8roIPDPWTgMXQAK5raADr0KGjWQbrgZlRXN+Zw4Qw2wYz4/lW1vUKWO2JVHS4rANm8THb5j6yNBzXm22IWex8zS+Bqm2vlS1tQZhOmLC97Cd/XPSjOaJSPR+7q2BJgXpQkOOwX8MTCw3guoYGsA4dOpplqHrgXwNUUbAz6JxMsE74UQErk5boWK1iYwVUcd503/zMHrPYjImAO2+q0WUlQcxB+K+XeXTL9uNlXS/HEubyDZlw5Rh8SKELr58uNTWA6xoNCuA/X3OHgjDjT/+7uHL6PwdvqJyu5zXsPIZ9HkPP+2PM49+BfR7/Tv6o8+6cvKMSNmedd0m9zLtnyg7lsAnUMxz2949BGyrrhP96bvX1eJyELXuzOtNhHrd5Koqc7cGHiXvnhaqHB7uTP/HQAK5rNCiAdejQoaMxg4lM7N3pgQZykywivnNuiNEt5ByjA41/2vZPANMF0y1bAzzQLVuJWB0WhKGNuGFmPDMJir13OdtPQwbrqnmMPDbruE8uNIDrGhrAOnToaLZBqLBjDGtAg4YIVRy9xKjnZfKUlZRlJWpxAAfu/w6z+RIfCuiaWUTN9QlAFjk3dKazs2CSVwfZNxO+6mMwCSM0gOsaGsA6dOhotkE3ymLVduaABc4gVB/BOlS6YDZPInQZhLGqA5Z5zIZmXTQHT2D9MDvyYDvhhm7be6xg/TSPu/7cL0MDuK6hAaxDh45mHYQLs44bshtHBiHM5KrLpvur5CzW8RJwVp0uIcxl+JnB95zmuJ1TFcYxhKrksJPvfMMeGsB1DQ1gHTp0NOtgUTCLe+8T4DR0MS/dLkHPIGCdLaMA3AjFzY7BY+QAD/XrfhkawHUNDWAdOnQ0+yBk2DVlQ9YFn27BIvH6d78MDeC6hgawDh06mn3QAdMJt2VdsAtn+kcKul8Wl9dPxxuOoQFc19AA1qFDxx8iCJuLpvk3eF1wUw9mbd+/wBji8+T7fXYWGsB1DQ1gHTp0/GGC7XLp/P7IEGYxPLu7rP+6Xys0gOsaGsA6dOj4wwQdn1UU3dhNgBojCN/Wv7MLzIaCL0MDuK5RCWDWkfxrsp8BYR06dOhopnHW9z644EcWRXOYP3HCf5B4QODbdn4Y/jmJvXU5vzb1Ez5wmxSPfj+OBH49GyUzLj+tAnPOQ6oAeNMdswWQPxmQbKDYIdvfdv9UwwGfPcXxSUaHDh06mlewp6ozxx9Bi+kBqtmQM6fY3MJqe/y/KXwAqeqtq2GCDjjWcMC//BPFP4uzPI2iXBxw8gg64JnYKi51a7upDRZ02NsJYHMMdC0tLS0tLa1TKA1gLS0tLS2tRpAGsJaWlpaWViNIA1hLS0tLS6sRpAGspaWlpaXVCNIA1tLS0tLSagQ1OIB79OhhvgN27NgBNze3yujYsaM5R89rKvOioqKqzWvRooU5R887HeZpaWmdPmpwAPMGoaWlpaWlpVVdGsBaWs1E+rempXV6qZEBvB693NpiYpj5sSkobCLauvWSI3N4fyp1svs9mfVPx3Oudd0wTGxrFNW2PRV/aPZjOcXXUgNYS+v0UoP/YgcPHmy+c6L1vdCrV69Tc2OsqxoLQPWpBoNZA6qhjvlUn499f6d43xrAWlqnlxrxF0tnQvcrLrjtRPlUm+iUzaSTXhPN9WSy4w2uxg3Ptp7jjVDgb0y3z3NYvq7b43JyDhN7WfPc0MuaWds8Su3DYZ59v2p9eVBRLs7FcapplpzNc778ejkm6+EnbGJbubayHyfLVam283c8RpucnWM1NdQx27chfzPrj+damn+fE6v+TtR+bX83NR8cHbZlfo+9XH33Lvd9YuJ2tLS0Th813i9W3bQN8PKmWvOmbMkoQqx207WKrc0bXOWqDp9r3qwr58iNr2q5avPs26hle+pGbD04qOVOYJ46DvNcKGt/NY6h+vVxfV6m7OuLjn0dbNfDYV27jnX+jodhyMU5mh8r1UDHXG2ek+N0eU7yvyq6thY213X6d2KXk/05335t56ilpfVHUKMVQfOGU+3G5PLmY7vRKtlu6I43wWqfHW786rOreTbVuIHa17Hty76N2o6jtnk1ZO6jtvXVMq7Oy1S1dWpfXt347ZBweXyO+7Ftt9ZzcpST46Ua5JhF9nk1lqvlnBSA7cfg+NnxGE3Vtr9qn2s/Ry0treavBgew82Ix013QUVSGi5sPb1o212Csa964jnmDc9yH7YanlnU13dyGq/dKdTyO2uaZohOqOkaZV9v68q7W86KqrVOX6+Di/O2qMb2W83eiGudoTq9UQxwzZZ/nuFyN9eyQtb+nHD/zGO2fTdV5f3X4HrW0tJq1GgfAvBFVg6pxg3Zugnmjst8kbTe+Y97g7OvVohrFqeZ6tW6vjsdR2zy1Ddt5W/NqW1+tY//sRDX24Xp5dd172UogauzP0nGcfzW5OEfzY6Ua5JhF9nk1lqvlnE4JgO37Pnk5/a1paWk1WTUKgFmEWAO2tRRD84Zbra6s8sZX/SZozKu6qdnXU9u3IOtQF1ftcy03UJfbq+1Ge9zz5HyYLORqGZHL47DksE6tx63e2+DiZH+W6nz+djnOU5+PAS5RfR1ztXlOlnN9LRsawLXt+8SkAayldXqpwX+xNeuAeSOrfhM05OKGpsR5ZjGdynqtWs6qD2S0nThR5tm3bVvPYdu8+VnrVS8S5fGZ02rcsO3bs02v7UZ7jJuw/fjdzAzdXnIeLtdXcn1ehmznoD47W95YpvKZpxIAjuvaVcfzd5DTc6yxcAMdc23fhZKLc1LbtF9bx89c7xjX3nF/Nfbv7BxPXNyOlpbW6aPT8Bfr6sanpfXHlgawltbpJQ1gLS0tLS2tRlAjFEFraWlpaWlpNTiAdbGYlpaWlpZWTWkAa2k1E+nfmpbW6SUNYC2tZiL9W9PSOr3U4L9Y53XATKTqhYmVzVMckqpUcw2reYZjkxVb0w3VpMW+rr1Zh2NzEy2t5i3+3WtpaZ0+aqRfrAlKq+MBtuesBKZDlrND28kanRfYlrXPU21PXXTsoaXVHKUBrKV1eqlRAVzFR8dODuzisnY4252tfT0HcNdYVktLS0tLq+moEYugqwOX7tVuWJ32VEU3XK27PkcA29dhuIK6lpaWlpZW46rBAUwQ1pQjgGuCtBLG1YqgHV2t43ra8WppaWlpnR5qRACLQ7Uoa++I3rG/XPW5CtZ1rQOutk0trT+AnP/WtLS0mqoa1QH36uU8C7r2zvtNeDN6TXSoO7bNs2/TEepaWs1Q/LvX0mooJUaX4ODWfKz8KRNzx6Rh5rBU/D40FXNGpWHZlAy4r87F0ZBilBZXmGtoHUsN/outax3wCUmDVUurUhrAWvWtvOxy7F6Rgx+/SMbA5+Lw+eNH0e+xo/j8iaP48qlYFV88EWtMezwWXz0TiwkfJmHdb1lIjSs1t6LlSo30iz1RALPO13K4Di5XS+sPLg3ghldWSQ6i8+OxL8MX6xJ3Y1n8FiyO3YilcVvU573pPojKj0OmLHc6q7wMCrwjeyTg085H8dXTsRjSPQ7DXo3H8NclXnMIc9qQl+PxdddYfProUQXsVT9nIi+r3NyqlqP0L1ZLS0vLhUrKSxGYHYGZ0aswwH8iXtj7GR51fxcP7n4bHXb2wP0735B4He3llZ8fkumPur+H5/d+ii/9JuC3qOXwyw5FUXmxucWmr5TYEkz9PAWfdIoRiMZWwpXwrVOYQB78Uhw+eSRGQTxwX6G5dS27GqkIWktLS6vpKqUoHbNjVuPNAwMVVO/b8Roe2PUWHt3zHp7w+BBPe/bBs559JT6yRV81nfO53IOyPNfj+q/v749fBcYJhSnmHpqmQg4VYtALcfj8saPHD14nMUK20f/ZWHwmjnj38tO7VKAh1OAA1sViWlpap4sI3klhcwWiHwg8X8XDu3viKY/e6GpC9hmBbF2Dy3O9pz364JE9PdX2uog7/jbkN8QXJpt7bDoKPlio6nQHdI1V4HQG1BMJQpxu+KOHY7B1Yba5Ny1KA1hLq5lI/9ZOXBXyb0HsejwpsG274xU85v6+CV3ncD2R6Or1ER53N8D+mID49+iVKKsoM4/g+FRcXoH04gokFpUjQSK1uBwFZTyLE1NceDEGiFP9uptR5OwMpCcTqn64exw+7hSD/ZvyzL1qaQBraTUT6d/aiSkqLw69j4zE3du7o8ue9wSUHzsFaH0Ft0/Ac389Dw1GUE6keSS1q0ToGlNQjgNZpdiRVorNqaXYkFKiYlNqCbbLZ8+MUoTllyFXYFxXFeSWY9y7ifjySaPY2RlA6yMI4W9eiFOZ0kdDS8y9/7HV4L9YXQespXVqpAF8/NqdelAVCzOJig71eIuZTzTorAnijjt74OHd72BDkrt5RM4VW1iOHemlWJcssE0pxRaB7XaBsD22yjRCeb0Ama9BuWXisM0N1KK1v2bi44djGhS+VnAfnz8Rix8/T0ZZqW4vrH+xWlrNRBrAx6dFsRvRdser6LznXXRrYNfrKghhPgDcs/1lzIxeaR5ZlUorKnAkuwxrBbyEKp2vI3gdg8sQxoT1HnHEObWALjGqRBU9s47WGTAbJMQJs2kTO/X4o0v/YrW0tP5wmhOzRhUBM9mKztcZHE9V0HUz0euubd3xS+RS8whZ5FyBvZmEr3PQHisI4o3ilrfKa5YLCC+dnKEylOsz6epYwaLo/s/EYmLfpD+8C9ZF0FpaWqeZeNM+8c4dlsdvVY7zCYHeqSpyPlbwOJ42ITzv6Fp1nN7Z5Qq+dXG9rsKCMIuvixwuGTvIGPlGPL55Pu6kmxsdbwx9JR5fPhGLcN8i82jkWy0oQ2lkAYr2ZaJgQwrylichb0ki8pYlIn9NEgp3pqMkMBdlqadPm+pjqcEBrIvFtLS0TlQVKEUhgpCFdUjGZCRgBOLwDeLxtbwfgkSMRTrmIA/7ZMljt7Hdn+GnOs5gNnJTga8VPB62Ie6w61WsSdyH/VlQ7tUZWI8nCOH1AmEWZdvlvasA/bocVUXCziDZkMG64H5PxWP1L9lAXAHyVyUj54doZI4MR9YICb4yRhmvldNHhCFrXCRy58ShSC5Qec7p3d2lBrCWVjNRc/qtlSETGViOWHyOCHSXeF7iBfU+Eq9KvCbxinx+sXJeFN4RSE8UYAeYW6muxMJUPOXZB51298SzjVzs7CpYHN7F/V3cuq4n1iXFY69AeJsDUE80mJyVYhsogYMqsP/mUw7g1xIw/K1k9H8yAt938UHB+AhkC2CzBazZ30che6LEJBfBeRMikTVaoDwsTC1fuCsdFY72/jSRBrCWVjNR8/itlYvbXYNo9EI4uirYRqOnxLvHiF4C4DcrYZyIb1EiXtkSW8j295uoeqZqrISrukRXr754bNdHuH7lq3hhz0gcyinHzvRyp0A9nrCKog+ZLrhCOMwBFtjH8ykrfn5FnG+PRAx7PRGDHvTFVzfuwYCbPJAk4C2YGm3Ata5hAjnru0hkDhUQT4tBScTpl9TV4L9YXQespXVqdLoDuBSpiMcQhOEZAe8bAtX3KuFa9+A6PRWIo8QlZ2Gj2vamJC9V71ufHWs0RBDAHbb0RtsNfdBy1UsYF7wZR3Lqpyia22Cw1rWsqALj3ktUHW+cMgf8ZjKGvnQU39y9H1/f5I4Bt3mh301eiBCAFv8Y4xy0dQmCmI54RBiKPDPU9326SNtTLa1motMZwEUIVQANF3DaXe2Jx3sC4B6IQTeklC3A6/tGodPud5s0gJ8V+D7t0Rf3bRIAb+yDO9a9gw6b+ooDzsaejAqnUD3e2CAuOLW8AqX5FRjzTgIGPn+Kmh+9mYShL8Zg4O1e+PoWDwy8cx++vn0vPmvjicCvQ1EiDtYpXOsahPAEccODQ1GwJc38q2r60gDW0tKqX5UVACVZEtlAeVWWqysViV8lLCPxsgKnc6Aef0RJ5KIPZsTdhzt23I9uXv2dgq+pBN3vE3v64N4NvXHfxt5ot6kPWq3sjkG+y3Akt37qggngqOIKlOSVY8zbBoCHCiAdwylETyRekWCxc/dYA763Er57MfCOvZUA9h8QgtKfThLAtsgQCDNj+nSQLoLW0tI6eXGUn7hVQOBY4OBHwP73JN4HDn8KBH8PJG4SINccDacU6eJSPxAEdxdo1h98GbHiopPLPsBzB25FW/fL8KTXs+KAvxLY9akBv6YQqv53twB4vQFgxh3reqLj5o+xKz0Xu0/SBRPg65NLEVJUjoqiCkx4LwnDX0rEuDeTq8XYHkkY/UYiRryWoCB6UkB+XbYhoYqdlfM14MsYYAI4eGA9OGB7fG/UCxf7NP2BHxocwDoJS0urGatUrFn4DMCrB7CnK+D+EuD5mnx+3QjPV2Xai8BumbevJ3B0KWAbgCARowW+3QSY9QvfKPREFnpjXeoLuGPXtXjE6wZ08roWT3u+IxDu5xSAjR1d99YEMF3wDatewcTQnTgkzy/bUp3DtbbgOgyPnHJ4FUIeTORZSAA86t04vN8lHB88HYqeTwTjHYn3ngrBR13D8dWL0QrA3wmQGWPeSFJAPV4YM9uZCVes87XAa0X/27zw+c1eiBkRjqLjTcKqLVgcPS4CWd9FoDyzafc5rQGspdVMdMp/a9nBwIEPBa7PGADe/65AtpcB2mrBaRKeAuRdTwPe/cUxZyIXBxCOZwWYJ1vf6zyyBcCfB7bHnbuvxaNebQTA18nrXSaAm14zJDrgx21F0ArAG/vg5jVvoLv7WBzILseOtDKnkHUWhC474NhXUIEjwqEN8YX4bnsKPp8Zhb5Tw3DXA+646uotuPqGLbiq1WZcdf1mXH39Flx7w1a0brMdt9+2Gw+23YdXOvsLkGMqHfJwAfPQV45ddzxcnPTQblH4+mZxvg7wZXx5qxcG370P6QLN/Cn1CGCGQDhzeBjyliaaf6xNUxrAWlrNRKf0t5YdJEB9xXC3CryO0HUWAmEuu+d5lO/vh6OFnyASbzuF58lGgjjqyOJe6Ox1Ix7wuEEc8I0qOnldjSe9XhIIf+4Ugo0ZTMJ6yr0v2hK+NgjfveE9iXexNikZ7plwClt7sKiZ8N2bX4FDxRWY65eN92dEoH0/b9zYaz86fHwEzw4LxP3P7UXLa7bixpt21IgbBMAtW2/DNQLjFq02qfcd7/HCu0+F4lsBK10xIevSEb9mAPib+w4ZRc8O8P3mzr34tLUnpj12CCU/xSBHgOkUpCcT3wuER4ajNKbA/KNtemrwX6yuA9bSOjU6ZQAuShWYvgN4dD8O+Foh6+3vi9w9nRFx5DpEl34owKzv4udeyMCH2JzxEu7e3RKdPFubALZc8N1N1gUTwu03V3fB94kLbrPmNUwJ88BBFkM7ANceBO+uzDJ4lwErwnLRQ5zuLe8fwC3vHUDbT4+gwxfe6DbIHy+PDsaTH3mj1XXbnALYHm0k6IivEXfcQpzyPXe4o88zYRj/VgpGvZ7oHMI9ZLpyvyx69nIK4D6tPLC5lz8qZhxFltUBR30GXfCI8CbtgrU91dJqJjplAA4ab9bpHi98reiNpP1tEbnrIsREPyrQ7CvBzjacA/V4g/W/ebLNyVFdcPuua8UFt6l0wI94tVYQftrzLYHwZ04h2JjRbW9fdNrRB/fY64EFwK1XvYJ+h+cY9cBOwMvYmlIKr7wKHCgox6AVsbj9w4MKvh0+P4KOX3rj/s+98dBXPnhxSABeGBKIl0YE4rZ7duP6VtudgtdVXHuDAeLO7Q6o4mi6Ycci6eFvJhl1vy6Kn/vfuhef3+KJuDERKJpajwlYjjE+UnXW0VTrgjWAtbS06i4WPbs/D+x92wlY6xLvoXTf24je1wrRXtcixqslogvfEXC+XwOkJxN0wJ8F3o+7dl+niqGrAMxi6GvwuOcTAuAvnEKwMYPtlJ/26IO24oBVUbQJ4FvXvomX9ozF3izWA9fsGYvwPVgkcE4pwgtjg9D67X1o9xnB66NcL6OdgPjJgX54SeD7/OAAvPxtMB565QCuu2orbrzZOWydBR0xX68UCN908070ey4K37+dKk7YhLCZPT3wrn0YeJtnDfjS/X50vQd+eeoIyn856hyc9Riqg47DTTMjWhdBa2lp1V1h08X9dhOQOku2qkt8gIJ9zyNy39WI2Xc9YnZfiejYxwSafWpA9ESDzY/iK97DK4fvwP17WlWDrwHg69DFq12TrAdmWC74bntzpPU98dCWftiVnoPd6dXrgTn27+FiYFVkPh4Qh3vzeweU47XAy7hf4Gu430C8IPAlgF8YGogXhwXiptt3Gi74OCDMaCPwvbb1VpXE9d5ToQLhFOWEh79hJF8NvLUmfBkDbtuLT270RPjwcNX8qEGKn61gRvSIcBSsTjb/gJuWGhzAOglLS6uZqLwUONzPSL46YQD3Rta+xwXAVwmAb0CMu4A48F4BZ+8aID3RYAJWRElPPLavDTraErCqANxKXPHtAjvWATfBemAJZkS339y7sij6rvXviiv+AOuTk+GeUQVgw/lWYFVUHu779LAqdiaE7fBt/7kA+Isj6DYoQBU/E74q5DNd8KO9DuO6K50nYx0rCOFWN25Di5ab0evJEEwQCA/rkYQhT4SY9b/V4Tvorr348Fp3LOruC/zaQHW/DpH1bQRyf48Fypre2MMawFpazUQN/lsrSBCAvg3sfcsBqscTvZG+7+EqAHteh5jDNyO6nE2R6icZKwnvI7DgLTzg0RoPOgEw2wQ/4nUTnvb8QID3SQ0ANoUggPnablNvlZB1z4b3cef6XlgaHwdPMxPaynTeklykQHtHb2fwPaKKnp/+pqro2TFeHhuMtl08BcJbjtsFM9rIOq3abFdF0h93jcD4nukY1Mm/Rv3voDvF+bb2xKh2+5EzNbr+mx65iu8ikT05CuW5TW/oQg1gLa1mogb/rammR68KgN9xAta6xodI3fdAFYC9WiJm/w2ILn5L4Fk/9cDJsh3vvB7oIPB9sDID2hHArQXA7Bv60xrwaypBCLNv6PvFCd+57n3cvu4dLIiNgVeWANjMdt6XW4auowNwy3s14UvwMvHq6W/8XcKXLviFYYHoPjIQt92722iWdIIQZlOl62/cjkGvJ2JkpwAMsDU/Inz7tfHElzd7IU4caen0Bi56tsd4AbBEeVrTG8i/wemo64C1tE6NGh7AgQLgl08iAYvhAsBFbA9cfwA+YgL4IZcAvhFPezVtADMIYTZNemDbB7htzTuYGRMDD3HAdL9savTV4qNo/c6+ymSr9hKs7yV8WefLYueXhrqArxnPcZmRQapO+NZ7duPa40zKsoLJWVddvwX337cfox8OqKwDtpzvFwLfsOFhKvEqa4ITUDZUMBN6nADYzMMqPXoUBdt3IG/ZcuTOm4/cBQuRt2oVivbuRXn6qR1NSdtTLa1mogYHcP5Rge+b9V8EfegmRJcRnvVXBO1X8Kaq/33Q01kR9PUSN+MZr6ZbBG0PAvgZrw/Rede72JYSi70CYPf8CiwMyMGtHxzA/f3Mel6BLiHcScBL18uEq2p1vrWEgvCoILw4PBB3PeSOa6/cgtatTyAxS+KK1lvR/eZdGHP3fgy43QsfXueOEW334eiYiFMP34nifmV/uT+loyRAXufPReao0cgYNgIZ8po55lsVGSNGImP4CGSO+w75a9agPKdmv+UNIQ1gLS2tuqm8GDj0sbjg1wSkJ56Elb3vCQEws6DNJCz/uwWc9ZeElYj3EVb0To1esKzoJK67s9cdAjcOzN/0krCcxePuH+BJzw+QXJSMknIgsKQCXccG4bYPDqL9l954tL+vqud9TmBK8Loscq4tBMIvjghUiVkPvnwA11+/TRVJt77RBHEdYEwAX3/zTrS+ahX6td6DT2/wxJznfZA9JfrUFjtbMSkaudPSkPLZSoHscIHtGDmGiciaNNmIiZOMMD9njp+AjKHD1DKlEZHmH37DSRdBa2lp1V0hk1RXkifXDOlFAfA1iNlvNkOK7izgZGcczoF6vBEvTjq27F08f/A2tHen23UEMJshtTebITXNkZEco4v7e3h+76fINEeU2huQjZvfP4h2yvl6q/a9Lw+tamJ0wsE6YXHNr4wNRtf+fmj7mCeuv8EAcauW2wwYO0C3MtoIfFttw/Utd+CCC5fhjds2InpYlOrpquCH6FMP3+8jkTs9HUl9liLm8b4CWAHvZBt0XcXkKYYzFodcGh2jrndDqcEBrJOwtLSakdIPCoDZDtgZXOsS76JMXtkGOHrvtYjxuAbReW8IOOmAXcXxFU3HSKThA3zo1xb37KbbvRGP7rsJXfbfjMf23yKvLfHMvpfw/L5BeG7v53jWi8XQpx7ELFp+7kBfPH/IeXCetWyn3T3R+8hIlFeI/RX1nx6BRz7zUYlXbfsdQaf+Rhtfp1A9kWCR9Igg5Ya79vfHg90P4I779yjQthbQVgOvOOMbbtiuHDMTuTq8eBCd3vDCa09vQr643oLJpyjb2R6E77QUpA3xQGSH3kh4axiyf/zBOXCdBd2wQDhr0qQGLY7WANbSaiaq999aTDTg4WFEtLy35DvYcMHH3Q+0Fb2RvK8dIndfgphwut/PEV3xFqLLXkR0ydMSj5vxjEx7SeaxpywLxmyuVHu3leyKMleW/Tb8Edzt3gqPC3QfEid83/arcOfmS3H7xgvQdmN7dNzyDDrvfFW1u31+f39028uuKRsWxMxqJnhfOGwAtvOWvmi7uA9u/a0P2kzvLdEHt83sg3ZL+6DLtj547mBfvHjoI7Tf9Qa+Df5NXf7opEI89qUvnvsmQBU5M/GKdb8n7X5dBLuspCPuPipIgfm2trsVbC34trrWSNp66hMfVY/8ynch6D4sAPe3X4MNX/gAP8UK1JxAsiFj0lHkTIlF7PPDEfVQP6R89i1yfhIAf+8Etq5CnDCLo/PXrVfXvSGkAayl1UxUb7+1gABgyBDg9deB5wW0DL5ndVJAEFCWAnh2l5BpVlH0fnk9IEDmaw3g2oODMfRGvsdLiNx/HaKLBbLF9yE6/wZxwnTDV0lcbQbfy7T8GxFd2BbRpRw3mIM3EMTO4cuIFAAX4xNsSHsZrTdegtar/4erl/wTLRadhSsW/RVXLfo3rll4Ma5ecK68XoDWS6/GPevb44k9vRSIn/Vi3XD9g5jwJXQJ1ftX9MF1k/rgkmG9ceGg3rh4aG9cYgbfc9olw3uj1ZQ+eHBNXzzs9TrWJm9VX8+i7Sl44GNvlWBF18vBFdp/cQTPqsQr5xA96aAjHhmEbl/7q6JmFkWrpkfXbMXNd+xCt4H+yi2z+JrLvzgyBA88tQVfv7gTFdPjnEOywcJ0v/23ILrzR4h5YiAyRk9A9g91KH52iMzvJkiMR3lmprr29a0Gp6OuA9bSOjWqFwDv2mUA94UXgLffBt4VqDLeEXByGuftOQDkSnjI+yMyz68vcPA9A7B89e0N+HxowLham2HCV+Z7voeKPc8hLuMWRBYLZHMJ2VYGhJ1GSwPEBHLBrYYrVnXGNccRNkZC+ghBRa9jWOT1uGj+mbhi4VkKwNcsPRtXL/0HWi65GK2WXClxhYrrFl2iYHztoovQblMnPLfvC3T1ql83TPjS9T6xqw9aCngv/EYAK/C9YpTEaCcxpjcul3kE8nnffIAWU96Bf6ZRH9n/l0g80s+nEnZMuHpG4MskLGtaQ8TLY4LQ6Y2DaHn1VgO+V2/B7fftUQM7dB9tuGNr2RdGBuPJD/bj+YfWI+X7SBSeqk43VBgATnznZ3G/nyD+tWHI+XGKKk52BtljRcbwkSj28VXXvr6l7amWVjPRSQM4LAx48UXgjTeA9wSUvQSg9uA0zuMycWlA3iFg5WPApDuBMbcBI282Xqe2A9Z0Ezi/D3h/YIOwrL/nLcD9fiClO/JLX0MEoeoUui4i71oB9pXimh8S4LL/6Kr6YRY9Z4nz3ZX9LHqHXoBPwi/Anev/g8sW/hPXKvj+XV7/i+tt8LXi+iUt0HLxZbhywf9w66qb0XXvJ/VWJE34vijwfWRTX1wqrvbiIQZgnYLXSVwy8i1cPuIbfLq2FP4J5Xh7TCCe7O9XDY4NCV4rXh4TjLsf9lDJWBzA4a4HPNBdXPFLIwNVM6Zqy7M+emggHui0HvtkXvmPDT/oQmVMilHZz3EvjhEAf460b8YhZ9pxFj9bMWmyaqKUv36D+SOpX2kAa2lpGZowAXjuOefwtYJu+NUewIjBwPapAl+B8UAB72eXAZ9fLnGlxFXyWV5H3wrseF0gLOvteUnAK47ar7O459eAUnHNeR8hJb8jwvMFqPmta8LWaXC56wXCLRBdeC+iK1gk/T4i8Y4434+xO7sr3g06Bx+FXoQhR6/E83vPFxf8D3G/dMD/FNheLtGiGnyrRwtcJW74phWtBcKfiRM+uQQtwvf5g33RZWtf5WYvFdfb4jjg22J0H5w/7GV0mrESvVbLs8+vuXj6K19xvUb9bzXoNWC8MMx4venWnbj6ss2473EvVeT84vCgmvA144VRwej4lgfW9DkITDt19cCs+82aEIaYx78RCH9jut/jL35WQQCPHIW8pcvMH0n9ShdBa2lpAVlZwAfiVnsIXJ2Bl9FTXOyHfQTA3YF7WwCTBb5zPwJmC0ynybRvOwJDBcaDbgC+uV5AfLWA+GJgq6wbJ/TI+AQoEQgXfSjwlWn576Ms/0PE5t8mEKYTriuEzaATLrxPnG9vJIkbDix6A31CLlTw/SL8cnwVeTk+D79MFT23WHyWwPUicbpXOQDXWQiE55+DO9fcgxf293cK1rpG17198axEi2/7qLrd44Ev47JR70m8izcWJ+HjTcAj49JwVbdDeHlY4ClxvSoEsN3HBOGxD47gygs3ocNz+/DKuGDVhaUr+DJ4fA8P8scvnxwBJkarkYmcAbO+I2dKHLK+C0XMYwORPmwssgngE3G/DGZDjxx9+gJYJ2FpaZ0GiokBXhNnynpfZ/BlvPc+8I7Mb9cSuEfgOvENAbBA+zdxxbMEzLM/BmbK5yE3AV9fC/QXFzz8bpk2FMhZBJS/JdCVZStDtpnfG6XyejT/RoHw1QLW44VwC8SUPI4UfIGxR1vj/eDzFHwJXsaQo5fj4Z3/xiXzzsMNdYJvVVy94Bx02v4int/3pcD0xFww631vl2tzwSAB6nHCt8XovuJ+X8HdP/yE3quA3huAx8Ym4ZzOB9Chjx9eYdGvE/A1RLCO955HPNC+6z68+l2I6rbSXufrLJiV3WmAH8b/Hg1MP4rssRGnBMI5U44ic0Q4UvpNFPh+7xysdQ2rCLqBMqE1gLW0molO6rcWH2+439oA/KE43SfaA3eL+20nDneyAHiOCeDfZD4hPP1Vge81wFdXAOMeFkB/Kct1A1a3EQDL+tUAbEG4j4JwbP4tZnG0E9C6iKj8lkgtaoM9OY+hV/AFleD9XCD8WfjF4oIvxoCQO9By8VW4ZtFlTkHrKpiU1WZ5K1UU/ewJ9JjVbT+TrvrishG9cflI55CtLS4f9T4uHvE2XlsUg/dWEMAV6DwqARc+dgDXvOStHGaDZT3bg8Xd3wQoB0wQ19V5c7lOn/pg1PI4ICIf2cPDkMWBEeoVwrI9+2fZdubQMOSvykD+mhXIHDP6xIufzWAXlcWHxcU3gDSAtbSaiU7qt1ZUBPTrZ7hgZ/Cl+337TaB9K3G/4m47icudLdNmvmcCWGL2R8D4zrKdC4Hvuwh8PwF+l2nT7gR+EGinigMuEWA7hXBvlOd/iOT8+1VxdET+tSZkj+WIWyOt6AZMirwAH4RearrfSwW+hPHlGBLaHj/EdMULu2/HxXMvVMlWzmDrKq5eeJ5qK9xt7/EP3k/3e9+SPrhwsHPA1has+z1v6EtoN20W+q6RS7+0VAH4kZEJuOTxA7j0WW+Bmx9eHu4cfvUe4nbZTaXTec5ClieAHxEAD59ltCEvOZKt4Jg17iSc8KRoZE+JQ/YP8VUxWdw1p8v8zCGhyJ0Vh4pS+ZP2OYz0ocNPDsDjJyBz7DiUZaSrc6hvNTgddR2wltap0Uk/7C5eDDz9NPC+gNURwB/0Bro/K873auAWgWlfAe1igeuvAlAFYAHxrA+BITcDEwS+cwhfWedXccQ/yTrjrwR8Zf0KumAC1w5gBqcRzh8hL/9F0w0TxNeIy73eCXiNSCi8EaG5rdDP95/4OPRCfBZxEfqJ8x0YdjNGhj6KUaGPY3RYZ4yLeAy3rLwaLRZcIhB2Dtua0UIAfD7uWd8Bz+//yilkawv2ZnXD1D4q+coZZF0F4Uvne9WYj9FzeRbeXVEhAC5RAH50TBIuefIgLu3qjTt6+uKV44FiQweLpNkd5ihxyd8G46Vvg/DIQD+MWyUO2FSxbw6yRoWrOC4IE7CELV/H+CJr2F5kDfUUV30A2eODZXocModHIW9JAiqKjd7CKvLykTVlCjK/HXtiEGbx87DhyF+9Wm2vIaTtqZZWM9FJA7iwEPjqK+CZZ6ra/1oAZvHzcwLWNpcAj90qgBXYzrK5398F2j/3AKZ0M5ywmibr/PywAPgq4DsBsOejshNnxdCO0RcV4obz8p9DYv69AuDrEMm2wNXccGs1LbHoWuxJuxzvHjoTXwRfhG/C78Dw0IcxOvQJge+jAuHOGCExIepxfO7bEZfPvxjXLWYmtDPg1oxrF12Im1e2MZsk1b0YmslXfL36u964dIRz0LqKy0d9IO63O7rNPYg+q8T9LitRAP5wfQWemJCKS586iMu7eaP1az54cajhNJ0C8VQF3e6wQLw41kjM6trHG0+/dgBPP78P7Z9wx/dDwlEcUoryggr1Z1aeXIScn48qt5rFwfIJYpcwlvl0uJNjkTXEE1kfL0dWn4XI6r1AXiXkNeOd+cjsvQaFW4+q7dtV7OeHjMFD1eAKx9UOWOCrwN2AnXBQGsBaWlpVSk83erx6VtzqSy8Z8CWIXxO4drgbeFwc7q8ybS7drbxaALZipky33tMBT79TAHyNAWAPcc11ArBsN1/gLiBG/sfIz39FYFsdwqz7ZfZ0fvHj2J14Fz479F+M9G8tbvdZAe9jCrz2IIQnxzyJVz3uxEVzLnIKW2dx3eJL0HrZtQLTPmaf0TVh6yy67euLx3f1NTrUOK763z44d+iL6Dh9MfqK8XpnWalEiYr315bj+enZuOyZQ7ii2xFc191HAfCU1AO7ChZNi9vl+6cEuI/evgOPtNyKTtdswSMSd7ZYjx/b+SHmuRQE9UxC4uxslBUYf2qFu9LVUIGqWPrbCGRbgzVUwtiEr7jerC/WIevDecjqu1ggvEzguxQZvRaryB2+GqUbdwBHPIC4KrdtqWDTJmQMGmxCuA5OmIMxjB0njnokSkJCzK00jHQRtJaWVk3tkBvamDFGD1jPPw+M/k6gO0XAKiCe5wK+1YLJWT0FvjdKtDQAfORp2XBdAGwFQczXT8QNd1fF0RaEI/KvVvXFKB4Er/jH8eWhczDC7yqBLV2v4XwdY5QEIdxl6024aC6bJDmHrj2uW3wprl96FZ7y+ABdveo+eD8TsB7fIQAWqNYVwC3G9FX1vrdPnog+At+ey8sr4ct4d1UZeiwqxJXPH8HlXQ/jWgEwmwHRBdcA4ykKut5nPziCzjfvQKerBLrXb0PnNtvlsxF3X78Zq54NR8wbKfDtloAjneIQ8FoSsjwK1Z9ZeXYpCnemG454dDiymKg1xiyeZnEzne/n68XpCnw/WY7M95cgo6dA+KNlyPt2HUrX7AZ8DsjfFntm8wS2y99tYqLatl0Fm7eo4uTM0WMMyDoDMacJpNW4wGO/Q0lwsLl2w6nBAayTsLS0TlMxM/rJJ4E5c4zPBSnAz28AMwTKTqFrjw8lZFnC90eJydfJjVE+l8r0GqA9VhDEHyM3/wVVLxyV38p0wOLGiz+CV8Jj+OLQuRjhewVGhjwssO1SA75WjAl7FBOjn8ADG28QJ3yhU+jagw74hqVX42nP3manHM6B6xhdxQE/ubsvrhQHzCxoZ8C1R4sxdL4v4abvR+HDVYXotaKiGnwZPZeX4r01ZWjzTiAueeoQWr5idEfZKEXQBP+4YDz9xkETvFsN6N5UFQ/duA2d2mzD/pdiEfF6MgJeTUTA64nw6xqPI4/EImVlrvF3Jaooq0BpTAGKvDKRtyjByJZmne9QL8P5iuvNeGcR8kavQ/HynSjfI7AleL0lvPYCnhJ8JYTdxQkXmDbbppLQUOT8MsMcfH8ksiZ8b0CXxc3fjVeD9BPQuUuWoiwtzVyrYaUBrKXVTFTvv7WFCwWixgg8lVo9GpjyAjDzfRtsnQVd8uvAdIHvBHG/S+4CysT9Fsg8p5A9VhDCnyA7/xnVVIlOmCBG0XvwTXneBPDlAtnaAcyi6G/Du6g64Yc3tTaKoxdf7tINq6ZIK25QXVMe1+D9XuKC9/bFtRP6qN6vnEHXiD7q9dyhL+CWiePw/sp81eSI9b6OALYSsToOOorzOu/HTT180X14IyRhqWLnIDz73mEDvq3F9TrA91GJ+27YjLfu9kRMjxQEEr5WvJYI/5cMN5yxLd/8w6pSSXAeMkdGqGLorE9WIKuPuN63FiH/h42A/0HAV6B7YF918FqxV6bv3AVERZlbc1BFBUrCwlCwdSuyf5yGTHG8HPeXxc6FAu4yPnSeQmkAa2k1E9Xrb628HIiNNT/YlBQGTO0uTvhNI/HKKXwZpgP+4VrgewFwnMC4TKBcWax8ovEJMvMfFwi3UMXQJYWvICX7HQz2vhDDfC47pgNmjAghhB/FJHHCz+y8FRfPvQjXLBIIL3VsotQC1yw8H3euveeEsqBfONQXt/zax+j7uQZ4jY42Lhv5rqrzvXfqDHG+JS7hawH4g7XlePGXLJzf5QDavu+LVxsjC3p4EJ4f6I/OAl5V5OwAXwvAd7baiB86+yPxrTT42wFsQtjvuQT4PZ+A4qQy84/LUP6aZGSNiUb2t37I+mCBgm/hjC0GfPcJYB2h6xh73AG22zXHTnalnN9nIuObQcie+iPKUlLMqadWDU5HXQespXVqdMoedgO2AZO6Aj+95hrCvwuAf3oFGHsF4M2634/lznqy8LXiE6Tnd0ZI/kXiiLugorAfpga1xADvS1Q9r6s6YHvQCY8OexRTYp5Ez/33qk46LpvPUZI4MEMVhK9ecB4e3NYVz6nesJyD1lWwGdKDa521AzZc7wXDX8PFI99Gl9+2qISrXssrXMLXip4rSvH+6jJc9bIfOn/qIw7YCSAbOJh09cTTXsr9OoMv4+E229Dxxq3Y/1IcIt5IrglgxuuJ8H40DrFTbVnGpeXInh6D7AnMet6HjB5zUTRb/t4CDom7FbgeC74MFkPTCZcUmxutqdL4BKQP/AbZP/+C8qyGy3I+lrQ91dJqJjqlpU3hcqMjaAliuxv+5S1g2qsyvZt8/hQIeUcWlnlOQXqiwQzpT5CU3w6x+bcCxV/BPaET+h25FKPCnnAKXGdBCPN1sjjhIUGd0GHD9bh03kW4km2FxQ23XMw2wy0UTI8nA9oKDrzPuuCrx5uDMCjwso3vWzhv2MtoM2EUXl8cbWY7lx0TvoyeEr3WVKDrpCQ8w0H4OeqQE0g2WAyT/X0j7lcgq4qeHcDLoPu96/pN+LTdASSI+60BXlv4vZAA/5cTUJJquODS2EJkjY1AlgA48wsPFM/fZMCXYK0LfBkEsJcAuNg1gPM3bED2Dz+gwkld8amUBrCWltaJqSAHOLjcqA+eZrphvl8yUKavMBNh5gB5L5jQdAbTE433VVvhtPyH5SbaE/n5PTEm+GZ8E/JIZfvfusYIWee7iMdUkfSHh9rh9lXX4LJ5l+KC2Wfj3o0P4cX9AwSoJ9oX9Ed4aO1HOP+bD3DR8B4KvNeO+xJPzdqD3qsq8MFK9nLlHLbO4k1ZtvvCUhyKLcW7YwPx+Jd+qs/l5wf5G+EIzHqOF0YH4dleh1UzI2fwZTDxqu0Nm7HzhRhE90hxCl57+DwWj8xdBgiL9mYi4+sQZH0Xg5J9MYCPwLSu4LWCSVj7DgBlpWqbjqooKUHhnj0oz8szpzSedBG0lpbWySk12nC+E58Fog6qRJdKlcpnBWBnED2ZYHE2nTVBLPsu7gPf7DnoF3ivONtOAtbjhLD5+n3UExgf+QTe3HcTHth4K57w+Ajtdr6OJ9w/RNc6JGF19fpI9Rv9tAD7Mff38eDut/Hg3ldx7U9v4Yrho/D07N14b0UheqtmRnVzvVb0XF6CJ2YWY85hwy2u9UrDA5/44uVR4XhlTKSK7iPD8OJQDhHYMDB+cUwwnnxuHzpdu9UpfLtI3N5qI/q3P4Tkt9OdFz3b4zUCOA4Jv2erc8qZKc53WBhKowuBcoEyYerp5Ry0rmLXHiAwUG3PqZjfYP8bbUQ1OIB1EpaW1h9AiaHAhKeAw2vMCZbEhRR8JRB+RWBZ3y6YIRDO6w4UDld7W5M8EZ/634CRJ+CEGaNCu2BQcFuMi3wYScUhiCtIw+/RK9DF/T103vOuAqxz8H6sgHvfjldxvwD7IQHvUx698anPOMyNXYnQ3CiM3Qk8Pw/otYLte4trANZVELx0yY8LfL93L6vGjm9+jcQ9b2xFxzfWosPra/Fo7914QQD8qsBYFU/XM4hV/e/jXnjkupoAfvTm7WjfeosqgvZ/JRHhr7uo+7WHANj78XjE/piFiqxiZH8fqZojVcrXV4C62zloXQWzoFNTzQ00bWkAa2k1EzX6by1wB7B+Qs3s01J3gWRXJ/CsjxAnTIdd5q12VSH/ViSMxmf+N2JISEeMdtIrlrMgrAnfrwLvwNCQBxCRf0htz9LO1ANov7OHgqyzkZG67HkP7xwajB8jFmJx3CYczgxEUlH1tqRF8iwyfncpnppVjFcXGWBlOIMuQ82X1+4LivHM7GL8sr8MZSZ8K4TCa9f74b2+83FBq0G46PpBuOzGwRJDcO0936Fjj3V4ZXQEXhgWXK9u2ACwZw0AE7qPtNmG21puxIpnwpH4Zhr8nAHXMeiACeApmShPLlR1wNWUnWMAWNXrOoGtYxC+vn5NxuEeSxrAWlrNRE3it5YWIzAsMT9Ykpth0VgB5XMCTBYbOwPpiQTd77Oy7Z/M/VTJPX2+ONn78UXgrRgW8qAJ2JqO2Jj2CL4Jug/9Am7C1KgeSCl23oZ0Q9IetBWHy+JoO4T5/oFdb2KA30Rzydq1MbQcvQSuz8wpxovzS9BjSU3wvinTnp8n4JVl+qwuwZ6oqoea0tIyfDtenObTP+Kd9+ag26u/4uI2I9Hi9jG46o4xuOLm4bio5de47YmZeJkQFkfsDKYnEgTwU8/uRadrq9cBE8A3X7cR4zv5IoVFz+KAnQLXMRSA4xD/c5Z5dk7Enq0I1j0eRnazI3StaTt2AgcO1Jp81dTU4L9YXQespXVq1KQfdivkBpvfW4D5kgFOp0A9niB8nwcKvpRtO89kTS2OwZKEIeJoO+LLwNvwddA9lRDmK5Ov6HgZ30e8AK/MJShH9TapjloevwX3bH8FT3r0rgZhOuPn936KjBKjLvNYyimqwPrgcgzdVlpZxEz4EszdFxgAHrWjFNsjylHokEv0y+8e6PL0VLz9/jy89d5cfPjRQjz23M+48MYRaHHbaFx957cqLmo5APe+sASvfhtdb0XRTMJ65s1DNZKwbrluAwZ0OISkt9IQJFA9ZtGzLVgHnLbxGAlRLFImZAliq5kRP7OOmA6Z0/39Bb6OD39NW9qeamk1EzX50qbyowY8c5mUdaIQZj0y4StuuuBjgW+GuXHXSiuJxaGsdVgYPxDDVUcdjyooDwi6C2uSxiM8/wBKK4rMpY+tOTGrcff27njao08lhFnfy3rfoJxIc6m6KzKjQhU1M8O5qzjeT9eWIDbbeRFqWHgKur38C97oOVvB14reHy/Eo8/9hIvajMAVtxoQvvK2Ubj8pqF4+suDeGlEqFOgHm+8MDwQz33lh0du2IZH2xgZzzeb8GWHGyGvJR0XfNkjFvuILopznrFcTSUCV3YOw6QsgpcQZocb7LM549h/B01RGsBaWlqnTuWJAs4BRtFx/tsGTOuUnGWCN/9NAfgzQOGwOsHXrsDcXQLduzE4uD36B96J/ZkrzDnHr6kRC3D3tu6VDpjBOuL1iXvMJequg3HleEnV85ZgwMZSZBa6rr+cNXcvnn5hOt75wHC/jhB+pvsMXC4AvuTmkQrCl9wwCG1fWqoypOvLBbMY+slHPdHuyk244/pNmNDJTznf44UvO+Kg+40aeZyD3WdlAbvlOtMJn0bFzc6ki6C1tLROscTJFM8VmL4hMBUnmyevTqHLIHiZaPW6RDd5L9AuXibbqL2bQWdakTgan/i3wsCgtvDN2WZOPXGNCZmhnDBdMIPZzxNCZ5lz667fDpTh/unFGLm9DHnH4MmY8Zvx3Msz8Pb71eFrBYujX317Flq3+0654YtvGIxbu/yqmio9Xw+ddnDow27DAtH+3YN45MptWPlUOFLfSUfQ8cKXxdTifn2eiEN+8AlAlMNmcuSjBhyr91SowQGsk7C0tLScqjwOKPpdHPFHAtfuEmyqZC+aFvhyWt7LssynAt55ss6J9dlbWlGs2gf3D7pTFTnXh0oryjDQfxLu3f4yunl9ggd3vaWaHR2PmBn92qISjNheiuLaq5+Vho3egBde+9UlgN98dy7e7T0f7/VZgE7PTMPlbYbiyvt+xDPfhOCFoYHG6ElOwFpbWCMuPTPQHw987IMun/ti8pZ4xC3KRsxjAt5XEhRQnYLWWZjLHnkwFkkLcswzOwFx4ISjTvorP42kAayl1Ux02v7WKgqBMj8BrMCYTtcCMJsuFY6ReQGy0Mkl1/jn7MDA4LaIK+S26k+FZUX42HuMav/7uPsH6L7vC2SXVA2zdywdSSjHhD2lKK9jq5kJk7eha/dfKhOwnAUhzPkffrwIL736C7p/uBw9v48UeHrj4U998ER/PzWOsDPY2oPQfXqAHzr380HHj47gma/9MXbBUYTFViW9Hf0hE4cFpHSzLFKuAVvHkGW4LNeJnVQP7rW47nX3TVEawFpazUSn/W+tZK1A1+y2UjUvYrOeOiTn1EGs7410aNtbX8opzUOvw0Nw745XVGcdITkuhsJzorT8Co4/UGetWuODJ5//yWkdsGMQws+++DN27AhCcWkFthzMwMg5MXh1ZBAe+8IXT3zlhxedFEsTvAR0p898lGv+anoEVuxORUKa86JiuljfJ+NVfa5/dydumJ9Z5CzzvGUZnyfikTTvJJxvM1KD/2J1HbCW1qnR6Q1goVDhIAEvi5wFvsW/mNPrQ+yeo2E7ZkgrzsTrB/rjxs3PYkfKfnNq/SszMx9v9pqD7m/8XqsLJqBfev03vPPhPGRnV+/cIr+wHP5Refhu4VF0ERA7wrfrN/7o0PcIZqxNQFZeHcrFRXlBxYgakQ6/bgnweToegTY37PNknBr1iPOiZZm8wNM7cao+pe2pllYz0WkN4IoUuYszw/kpge98c+LppcTCVNX384ig6eaUhtGuPWF4ous0vPrWTKdOmNNefvN3PNFtGjz2Rphr1dTouTGGyxXoEr5MsGIxc8e+3li4Ldlc6vhUeLQUkYPSFHAt98vhBlNW56Ewpn5KM5qTNIC1tLQaX6XbgJwHgRLHvqRPL/lmh+JTn7EoLGtYl7dlezBefO1XPPX8T3jlzZkKvHTErwiUn3ruJ+V+d+wONZeuqZyCMrwyPBBP9jdGUyJ8nxrghwc/8cYaz+pdaB6vygsrEP5VKo50MuqGixLr5qL/iNJF0FpaWo0scUaFYwW+J94utykpJj8BuaX55qeGU2xcBqb/6o6+/Zbg7ffmodvLM9Cr93zVU1ZCQi1dO4r2B+XgkX4+eI7wHRqIx7/yVZ93HqmfZj2lueUI/TQFB+4+iix35z2VaZ0CAOskLC0trVrFriTLfM0PWscrv4AEPPTYZAwesRZZWXWD3W/rE1VW9EvDAlU9MBOyDgTXb2JUaXY5/F9OxNHvT89eqk6FNIC1tJqJ9G/tj6mfxQV/OXAFikvqVtRbXl6BPpPCFHQf6eerMp4DohpmcPrCoyWIHpOuiqW1akoDWEurmUj/1v54KioqxZr1vigsrHs76aPJRej2jT86fuSNV0YEIjrJYQjAehadcHmRBrAzNfgvVtcBa2mdGmkA//HEcYGPV5sPZuCmNw/inbHBSM3UTYIaU/oXq6XVTKQBrFUXffFTBF4ZHoTMXN0sqLGlf7FaWlpafxAlZRRj+KxoDd8mIl0EraWlpfUHEdv/FhYf/0hSWg2jBgewLhbT0tLS0tKqKQ1gLa1mIv1b09I6vaQBrKXVTKR/a6evWCocmleB3FLdXOePpAb/xeo6YC2tUyMN4OriGLuhORXwzaxAvtlHRaG8OjKOLXGKbNWibNkTkluO6PxTB0MOOrQvsxzxDh1W8LisY9dqftK/WC2tZiIN4OoqEnDtTSvHnpRypBVVKPBGCJDjC6ogl14E7EwuR4JtWlZJBSaGlWKyRKa8r4u4VJnDooUCzxXxZdiUVFbrgPtcL6W4Aj7Z5QgRF2xfNk42Ei4PAwUaws1S+herpaXV7ESIpQp09wuAD6WXo0RgSPdLACeasOX/AQI9r9Ry5Nla5WQIDKeGl2JGZKmsY6OhC3GJVHGuUbksQjamUXTQ44JL1LayXHRUxeMKFMAekePwk/DOKkeErGftNU2OJa6gnKMlazVD6SJoLS2t01Ls3XB0bDF6hxYhyeZUycxAglXge1Dgm23OIyQJ4HwTklzOO7Mc+2SZowI9O+S2JpdhWkSpAmLOMVxwqawYLfANl20n24qQud9fo0oxK7pU1fE6U5YcyyHZR5BAOFlOKCJPjidDHLm850NEugA4Jl+O4RTUDXN/PAbus+H3pkU1OIB1sZiW1h9DdH+8gRNIp0K7s8rgtjMXbtty8UlkVZeK2eI2LfgyLKUXAJE2B0xAKocswPMUFxwnECaUDwmUf4kqwQyB56QwA6AFtThhutjoPMMBO/bsuCTWcNL2Oma7kgR2fjnlCBXw/ij7cc8oQ6wcX5ocGx18lMD3qDjgSHlt6GLodNnnQbkWh+X8WSet1fDSANbSaiZq7N9aqsAkVJwc61Ap/k+I5NWhGPdEFChgOntfPtz25KGTX9WAAnSz+wSsRwQmwdkVGCdw/jSgEB7pZUgRuMUKLCnWBbOO+LAsR/DwPY99fWKZqv/9XQD8m8QUeU8oOhPhS9dLB8zgZypJznt5XCl+Efj+LE56UWwZPGT7jglVibJcjBxvd+9iuK3KwzW7C5FqXr/4wnLlfmPlPGMkshrYBfP7Y4mAjzjyzLqP7aB1EtIA1tJqJmrM3xqLL1lfGSlOzmpKw//p3liH2VBq412gXHCv0CJzChAkACGACcRp4mTd1mapuHxXroJvigCTRcJhMp/FzwQwYe0j8CEglwo4pws4CV/GD+ElCBHn7EzcFou1uV3DAVeoOuSfZf0pYSVqfYL8J4Hwt8El2JJUncAsMTgg+/33FnmQ2CrnsiEfG1KMZRJk2xaAeQ2tovSGEr+2QHHjBPCx3DYHUEo9ReM48DuxHmwc1UDPdqdMDf6L1XXAWlqnRo0FYN4Dk4rKFXz5ahehHC0QcXUDPRFxf74CpEHRxTjLMw8XHMhHtOzHEouY6WYTBIpfBBbBbWM23Lbk4JytOQrKdMEEMJ3yfrOY2legQwARPDOjxbXaADwlvFQlazkTAUzwHpV9xUhw34kyjcC11rfiV9kmp6cIdC3liNPkNbrRs1COMx9nbsrHbnHqfKDJKWUil1EEnScH5wo2GcVlmOabhnVHc2HLATtu8fyDBMC8FjxGV98Z4bs8Xhy+RH0OI8xzZgJanFw/S/yewuXviiUpjmKJgLd8LyxtOF3VeI/MWlpa9arGAjBv3CwipVtjsPkNRSfMz8oFy8T6gvDXAt6/7MlTRc9u+/LxJ698PB1QiADZDxUnEGQdMKG4MK4EfxUAX7QrBzvSSsFhcwlKiqCkUzbqPQUAMi1DXOZ0gSTrbQlNvtINOwMAReAS6haAk+UzXS0TuAhcC750wfw8IbQEG20ueLvsf3FCGVp5FOLCbQVYJ+43SiDE+lgmXhHADKtY31G5clEfWhkJtwnecJvsi17b4+T7OH4g8bzpfpmJzYcNumC+57V0VECOAeD1iRVYnSDnXmDOOEkxE/2g7NdX9ksYU3zo4N8QrwfF5zv+vVHRcmx75btjMf7pKg1gLS2tkxJvlqxPJWh5s0wU2HIa27YSHixCZRKRK4gcjzLk7nu5OF43D4HvfnllHTBjdx4ultd42SeLg+lqvSTGRxWj25F8nL8jB+/4FWB9chkyi4zMZRYr700tR1A+ECgui8oSNv4QJrA0ofmDuN81AkhXSpLztjvgJIEnk9Fmxxhu16pHJnznHTUSuubLPGqvwOZscbx0vm6b83HJ7gLMji9VAOelyrYBmJnJzrQ9NhduU3zh9nsQ3H4JwFnT/JBob1NVB2XL4ky8ovMlfK3wk88EMUsKWAduQTFOgLtO4LsluQJr5dU/+8S/V55njrlhXrfDsr9YeTCyniGYDMa/H9aH5wuNmTUeI8fC+mo+NLD5lnbAtUgXQWtpNX/xhkhQWADmLZEOk59VEpG8sqj1ZDUpocTIfN5rg68NwnOTS1EsN2nW6bJu9+o9ufjfjmy4bcuB2+pM9PYvRLnMZ5vgALnZ++cB6yPT0fbbVXjpx03wTczC/PhylTxF90sQ89xciW7M0QVT7Enrp4gStT4BTBgviytVpQJ0tiwluH1PoarzddtRgDMk3MQBu63Ow2hZj+Ix8rrxuhI2zrQtTh5EpvnDbaYAeKofOq2OQpGLsupgOSb2tsUiXbtY18zkKzt87UE4B8mrJRbT70ipUBBeKQ7YO6v6/nJk/7E8+GNor5D/vn05aO2eDT8hLbfL+nA+EFCEMDtC4d+T9SDCU+M1Z1E1m24x2IFJQ2eIN5QaHMA6CUtLq/nLEcAUXZs1jfClUTmcXCCQMu+wxynZDG44mI/bjhTgmsMCLi+jCLoy9uThw8hiBYAkcbX70srwzy0C360C3+0Sm7IxQRxxodn1JLOPg8TNPfHDJpzb51f8+/1f8P7sXdiYDvwcWaaguUBcK2/4rsRZbL5kAZivVlE7E67YCQddMIHOV/bORX0XWYJ/ivs9f7dAWMB7xnYj6IZf8Taym9S25VqyKZKrBKwf/NLgNj0Abj/54wxxwjsEyI7imuvkwaSnTxF6SXwVWFwto5pNqOh0ncGXQWccZT5YUHGFwBoB70YBMB0wYWwx3yerGDesPYqzl0Wj685EHEirSo5z1Bt+8v1tSJdzTsfXYQXKAR8UAFt1wJHy4LYtuRjJ8rfDxDZeB3s1RpQ8+LAOmC6YpS2nozSAtbSaiRrzt6bcrul0k0wA86ZJALOOLlnI88bWWPx1qi8uF7e2JjpHLXM82phZJiDNxZasMvQTkLq5OwDYIw+PBxRiRUoJXjxcgDs9Zf5WATDhKw74z5uzsTm1FAVmExu6pnCByRNTNuCKz+eg1YD5uH3YUiyOK8LMo4YLZlFybX0xM0mI0KXzJYBZHG31Nz1P1mV9slUHzKzo4BzDzf5DnO/3Mv+jYDkPga4dwK/7VqUXs3iVyW0sfrVrnVy/bmui8PcZAt9fAtBmQSgWhmWZc6uLxzJC9v2JfzEGBBXjfdk+u7ykCDQmXvG4+OpvA68dwCxmto5gmwCXdb+bkozXvenGHPYa9sDmeLjNDoPbkii4/RaKIT4Zap4zPenD7ydTIgM9A/PVQxrrgDMFxNtSi3DZxiT8aXUCbtuZIs64RLlh+2VgZyWE7+mciKUBrKXVTNSYvzWVcGUCOEEAzNthkkCZAM6Vm/yWWLnZTvKB26+BcPvBF63mhaDEASrHkpcA4owdufghsQQfRDgBsDjiC/fnI0Fu1DOii/HvLQJeG4DPkvfu6WUoM10UoRYrrBu3xQ8XfzYbV305FysOhmFLmqwvwFwdX6YgbO9e0lEEcIwDgNkRCE0+wcv1rWJoZlO7p5ZDLhNu2FGgXPAUgXBlMbQJ4O7eVa6R9eaOzq+4vAK3LBDIfS/Xk3W/P/rhZXm4scTvItehNxQ2x/rQtwj9AooxPLSksmctOmsmodEBu4Iv4UzIbk2uUBDkK4ufCWAmY1lNtIrlet68IRZuiyLhtjwabvMjsCIuX81zpuGRhThjmwB4SwYGyZMQH4gCZF9h8sBxzZZkuK0SmG9Kkm3FoTuz5GziHtl5CYuftQOuRboOWEvr1KgxAcw8Gtb1MhGLwSJe1i0SwAUyb06YgFBAoYAxzR+d10VXJvU4am9cJp6d7oEPlvogOK16kep7YUX46548XHBQoOWsHljmrUgT+snN/Blxwf9h3a8Zf9qUjeWJVTQlgIUBCEkvwLUDFuASgbB/bCqEU5h1tAwHBEzTIqpg5UzOAJwrAGYhABOu7M2ZmNC102zjuyShFI/vLcQkRwBvLsB9h8qqdYvJa2g/hGyh8fXzQ5XzVddzRiDOnR2ML72S0H5VJC6cFYzLZf43B1IweG8SpnrLOQnYPhf4fi0OmAlNlvgMxCZHBD2L5O2JWP7ynl16sm0zl9ufUYE1Jng3SrD4eVeq4fgt3b8rEW4LBcCLI3GGAHh3slxgFzqQW4YzBcBniAPelGF8L4Fy/fyyy3D1NgHwOtkWAbw2AQ94pav5lng92IMYM6bpgHNsx3A6SdtTLa1mosYEMG/Q7CyCLpjA4D2e7oqOmEk1exIL8I+fTWD84IeBAgtn2hmRhnMGrIXbR8vg9sly/Kf/GuyOTDPnMku5As8FFhpZ0A7w/bO43z/J9BkJJYjPFccsbrcjQb3ZdMEbszHQ1mEHRR5O3hmEK8X9XvnlPDz5/Vr8cjgWq1MqkCDueJK4RXsTpCQ5v3ABhCUCONIBwHSrBASLoAldOul1SeX4TUzqIVvJ+1cCwyt3CnS32uqAd5fg7wsicc8v+3D/L/uxLTJDXT8bM5UDvn1JuFH3y+upItDIhpZr+9aOOFUnzKQst3GH8fT6aLUeu7pkMfTI0GJMEvftmLgULsdurwsmjCPknOxi5yWrWP8rAOard2bV/LmROThzQQT+JO73vKVR6O+dzuegGqJZXZZcIt9NrnwvmfiTxOIUo16A7jdFrvuyBPmOVycYAN6QiAu3JsvxF2BWfAF2ZxhF9FyWDphRWylFU5YGsJaW1knLAjCLnwldq/tJs7pVtVelK1Ou7QdfrAh3Xl85fJss02cp3IZvhNuwDQLi5fhmQ6A51xAhfBGh6+UAYImzBMLbMsoQk1OBYAEIe7+qTMISAHc/UlUkeiAqBY9O2oDL+s1Bm8GLcOvQJbhKIHzBRzPReeJ67I7OwM8x7GDEOJdNRwUaq7Nw74os9HXPQ3BmmcrUTRWmE7yEcJwEnT2DCVzfC8CPZFVgg9D8/kWheGiuP0LZKbUoWR5QLiJ0LQDvKcUZi2PgNljOe+hWuA3YhEvH7RbAlyho2fXytlgDsBaAfw3EP2cGYWVUDvanFOCvfNj5TaZP9kaHdbGYfLTKAX8mr0zIOiLXx65kiTgJ1vcqB2xC2A7qQLmuFoBZDM1XKjSnBJez2JnOd2GEnHd2ZZ2xXdHy99F+v3wXmzMUfN32ZMFtVxb+sSMTXX3ysDG1FOQrqy1a7kwVF2xCeKO4YQJ5VTz+vDIeO9OKVb/bdL8cMMPVaFNNXboIWktL66RFx8ciaCvxis4wQ/6bE5GDGcFZeHVbHP5C+E7zxwNrolwWP38lsHX7bCXOGLJBhdtXa9Bm3DYUlFT3UuPjS2rWAXvm4xpxvGxuEyoQ2S329v9Y/GwD8Ks+BvwiUrJxdf/5uPCTmbhp8OLKuHnIYtwicWGfGXh4ymbMjGd3mnJ+csBd1mXjtqWZ6LQmG9csyMSnnkbxODObmYhlFT9bWhNfqsYVZlOZznPFnQ7eCbdvduL+33xQZNbR3ru/SLUBVgB2L1PFtmcM34wzxu2C27ey/Ijt2B6dabTJsWns4RT1IKOaHxHAAts//+yPhLwSHEgT9zhdHLA44me3xOHrgAJ8FliiErAYhHBvvyIslmtI5eQV4Ke5a/D5qF+x1NMXYtgVhBWAJSwA8whY5KwyoAW8GwTAG+SVdc5P7hA4zhVXvkIeIATAD2+TC+dEg8LlgWODwHe3gNceAmFC+fzd2Ug293eze7pMk2B9MAFMEDNWJWBcWK6CLh8iOJyjvYj+dFKDA1gnYWlpNX9ZAGaHHOw9iffDFzfIzXiit1H3y7aqBMX0AHGQkbK88ztmu0kCni9W44yhJoAHrceZX62Gb2K2uYSh2cmllT1hVYZ8/ii6GPlyY/YTg+0pTvhfVh2wCeCv2O5ItOxQJP7X93eB7ZJqALbihoHzcduIFfgxogj5cqhFhMyGHLRfmYXOa7PRTlzw67JNFjdbxdCEMN9b2iUPAFMiyhCYVYoWPx6A21gvuI3zwqUT9yGVBylqd0AAvMkE8B4B8AJxkCO24Iyxch0Yw7Zhpa/AzOF6rY+R82Exs+WATRd816pIXPRbIP7ygw9+D8vGd9HlGCIufEBgUTUA9xUA/3y0DKWlpXi510C4/fUmuJ1zL874952YNm8dkuQ82BEHIWz1LsqHpt0CYNb9Wg6YVbPuKUWq6NltWZSRfMVYFIkXdyepzGi7XvKV74yJV44AtkIeqvrsOYruM3bjmvHbcf5vh/HnzQLdzQJhwpfvxQn3lS+YnXIwAcs/x3jgs1Qu16rEyrRr4tIA1tJqJmrsJCwWQTNjN1cczB52EMEiUmY92yHBEAh3XBGBQ+LU7PI8moFzBq+H28B1VQ5YQOzWbyU+Xu5jLmXo50QbgK2iaPk8VlxdhcAyKKMEe9JL8BfW/5oAPmNTDhZE56r1Z3uF4PyPZ+JmJ/BltP5mIVoNXIg5wRmqf2Xy7yOPPNy93ADw/auy8PTGHHG8HD9XHj6E0gx78jG7w5wcXoZQuSBXTz8kQPUUV+uJ66cdkocEw+Y9fYR9Vdsc8KIYwwETvqN24OIJexCSXLPJVkh2Mf72q1zLGfbrK+/lQafd8ggMP8ACZWBTahne9i7EF4EGeAnggRK9/YrxfRwQHhaDs654EG7XdoFbm2fgdm5bdOjWF2xZ5JdToTKg7Qw9mGE0PVJ1wPEc/UoAnFkizlcc8IrYKggvk5gTjo7bErA5uQCHs4oRnl+Kuw/Jd6aKnuV7cZfvhUXQFnw983CWuN3zB67GuV+vxLUj1qHNwGU4/9fDcNshrtkG4A99s1S9OIugWQdsDZ+45GCEalb26MQNmLojAKVNHMQawFpazUSN+VsjoNguM1IgxPv1FN+0qi4SHYPFpjLvSnmfZI6OH52Rj0tVkTPd78ZKACsID5ZXgfA36wKQlGskUS1JFQCLW/rL3nw84F+Iv5kAniOus7ygCNEJGUjIKVC9LHEgBkL4PwLh0CwD+kNWH8RFn85yCuA2EoRviy/mYlfAUbU89VtwEW5bagD4LgHxB7I/DtafKKaaXVJa4wlb2pNaju/DStUg+w/O9oHbaAHwKA88uzhQFWlTYyLMLGizDthtdYq4/k1G8fPI7Wg1xRNp+UbSkV0BmUX4Kx9u7A840/zwzOaq46XmxZVieEgxJkaWVNYBf+pfhClRpYiSSxEYGo2zr3/CAHDrp+B26QO4q9vHYHfV/sJ9xySsfUJmqw3wSgEwr6Zfajb+NVXOjQBm5rIF4RUSbBPMounFkThrYST+xiLqlRJ8XRtvgJcw5qt8l/9cE4tWQ9fgujGbcO3ojWgpEL563Fb8aYtcF7pgAnhVAoYE56i/MxaRsxg6Q443PjMPrQctwlX95+MG+Q4v+Gw2Pl7o2aTdcIP/YnUdsJbWqVFjO+D4/DJE04oIjT/dKzdKe5KQY/wWiL9P94dvugHUvuJw3fouwxnDqsO3EsJ0wu8tQo95B9Xym+Wmy0zo8/bnq+4n/yHu6Qxxwj4CwfzcAoQlZaE8NxdDA1j0LLE1BxfvykFyniCjohwv/LQZl/SbrWBbDb5yA2cyVttRK1Tb4JWHItX+wuRG/5Rsp+PqbHRam4Xbl2XCw2zSxL6n0+Xhg52R2MUi6ImhpSoRbbj7UTmH3fjzWC/4phqJYBVy0ULkmp3NLig5FKFA+L97inDPHG/8ffR2owh6yBZ0nXcERQ4QOZJeiDPofqsB2B+PrYkylzDEPpzZS9mYsBKVfEUAf+RfLAA2isDD6IAve6gKwJd0xL3PfYKIgmL4i7tlP9CW+B2zDTDrgDkQg5c8eCzZdQitn/4MZ9z/Fs54YaCAVoC71oDwX8UFP74nCZetkXMXN3zflnj8Y6P8XewUB7w1FW5r4gSoAlY6YVX8nI2/7MrENWO3KPASwNeN2oBW8v7vKwXq2+Shji5YHPD4CKP+nfW/BHCCfBXbg+Jx7dcLcc/olbh39ArcPmI5zvl4Fo7EVGXRNzVpe6ql1UzU2A44NbsASRl5KBNYdN0kN12r3tdZCDjO/DkAh00A3zF+h+F+ncBXhbhiJmc99auXWl7VAe/KxbXeBdieVYYzxA1fciAfci9GQX4RYlJykJuZix1xuTiTDnizuDRxweF5JSgrLsE9I1cIcAW0cqNu/c2iSgBfL873XoHv6zO245yPfscmn2hVB/rillzcIdAlgJ/ekK0yoAtKDcfLLGgOK8ihCe0KEUDNjC3D/sQ8PDRPHkbGeIgL9sD4vVUjFpWWl+FWD4HvJiNu32tcj5eX+gp8t8Ltu91wG7ARb64IUNMt0QGf6Qjgn/xx15JwFJru2hI7rOjrV4z+ZhH054HFGBxcDJms9NGAiXA7vx3cbhQAX/Ewrmv7MvwS01U3nRwYwhI3q9oCC4A3pwKe2SVo1X0A3O58HWc88QnOuE9e3xwjjl6gujxGJZTtSilEcmEZlh81gPlmSKE8aBC28p3Q+QpwDRcswaJpz0Jc8ssBXD9stQHgkevRcuQ6/GMFASzQNpOwxoQZVQl06AQw66wX7g/HlV/NUwC+W77DVgMXofd8d2TJw0RTlQawlpbWyUuAkplXhGxxnxkFJbhpkTihau1UHYJNZATQ7skFsmoFbhi7DW791ziHr4Qbo99KfL8rXO1udFwJ3Hbk4mafAuwXF8Ti6Pt8ClUHFqUlZYhPy0VGZh5iJC7ZkYO7xCn/TSA8LbYYBXn5CrbtxohTkhu1I4DvGbkc783ehXP6/g73oFh851eCNouzVBb0AwLgJwTAcSa92AkF2wkzIzfLdp9nr1AfbIvBFT8exp++9TTgO3E/3CbsUxC+f6YPxnjEwj0xH1eK6/2HOOAzN+fjBe9ilJYJlKfLcsO3GdnQdMIDNmFDsFDPVGJBKS5mUb7VGQdDrvdVs4KR7dAL1tbUMpX1bNUBsz54oADYGuLvkF8I/nrZg3Br9QTczmmLqb8sBnF5KKO8RickbNvNJKzd2cCigFj87aEP4NalL854/GOcwdeH3oXbbHnwWpNg9IQVX70nrP7hAuCttixoqw54RybayzEOlO+19Q+7ceXQNbh2zCZcP2QVLv3B3XDNhC9jbQLae6Spvxt2QckRlCLkuSVCHrpYdXDDoMW4Ub7L53/aYu616UoXQWtpaZ20mHlKAJcVl+JQUi7OUu7MBIOrEABvSchHkaxz3qB1cPt6rVP4MlQ98BersDrI6MBjpAng230LsY8A3pOH54IN90gHnpRViIycQqTkFuKK7dl4268At7nn4u2AIgTFpqLlgAUqA9qxCJowZn/Qj01cj//1+RWTtgXipZ0l6LAqC4+szVZNkPh+Me/4InYAkSTgTSOA5b1pbLEhLB1ug8TVE7zj9wp8BajfS/DVhDCbJZ056RDcthShf2gJrt1dgLf8SxAiIDlzJNfdqZKxzhgnLnjwFnRb6Gts3FT3rbFGhrnZFOkMuZ4f70pQTtWujSll+NABwN8IgHm81N4jQfjrJR0NAF/UAS/2HIS0ohI4K7jltnemVGBnDjDVU77j+96C22MfGQBmdHwbbj/sgdv6ZLjNEwDHVgfwJHkAqgZgK+QB6rWDafhigRdaEL7ifK8RAP9jZTT+uk7O08qCNuMvaxJxILPYGOAjuwI+Yoh5OiuPRKH9uNW49PO5mLzNz9hpE1aDA1gnYWlpNX+Vy505m8lCQqANUdk1m8g4C4HHgshsBa1eiw7D7fOVqq7XKYAZMn/BIaPP4zEmgNv7FaoiaBZH94w0LCidUbrAN0vgW1RYhNa7cvBlSCF6+BbgZXGza49E4tLPZuOh8Wtw46BF1SDM7Oc7RyxD3wUeeGzCangczUHn9Xl4SMBLADMB685lWXhvt1EEminn7BGZjgPR6QiMI7IM+n21IxpuwwREFnhdxRh3nLM2DeszgX9tycfr/mVY4CvucdBm5XwVgOmAR27HtRPdkVVoUlM0zju1qi3wzwG4Zm5IZQcodq1Oqg7gz/yLMCrCcMnhMfF47JUv4HbJA0YdsErEehA3duyBj779He77/RXY7Doix7ozS2AXkoA/3/8O3Dp9aBRBd+6NM57qB7cFwarDjL8tioRXavVM9/FHiwTAZrGzFR65+NuONFw8bB3OZ/bz6E24bvRGXC8gPm+2nB+Lqu3tgBmrE/CJbyZyCkoQKCD2zyiu7PSl3xIvXCMPWDfJA9ZMjxBzatOUBrCWVjNR49YBVyCvyLhV+6UX4m+OGbqOQWhM9cNHu40OG3aGC0w+Wa5A6xTAA9fhf4PWIyLDcFRjCeBtuegVVmQ44J3ibk1XymPJFPhmSKCkCN0P5YrjK8K3Mp8gSsnKRY9ft6PvfHe0+GJeNQfMImjWC38pN/FRa/bDOx24Z7nhfq14cHWWcsHMek5Ky8HmQ+HwC4/H7EMJWBFdotpEv785Am4j3J1D1wrCeeQedFwZgWTh4TkC4M/DKjDOXdb9xmiKVAng0Tvwf6N2qH6rLU30SasCsLjfzquMhDFHMROaAzGw2Ll/QDG+igJ+Sy3F2Am/49xrOsPtgvvh1uZpuN3wZFVcJkD+7934y8Udcc8jPQTEVe47Wr5mLwEw613fnrYCbre+bED4gXdwxie/CFDF5a5NxvmbU5Ho0IXXM97smcwBwPsKFWhvGLRCFTuz7rcyAWvkOvxtXbyRtGUH8LpEXLE1GfGZ+UhOzUJ+fhGy5GFo5PojaD1oMe4ZtQI3D12KVt8swlfL9qHQoSOXpiINYC2tZqLGTsIqKClHaWk5corLcMOCUOXKnMKXYQL43R0GgItlvQ+WeYvLXeUUwgTwOQLgUHNwhnHsCUsAPDO1DHFFFaoIuqtZBE03nplXrAJlJRgYmIfPAgoxOboYX4cUoaioSGU5X9t/Pm6Sm7UdwCpkGut/1/tEIUaMbsdV2ZUOmPHoumzcsiQTKwW2sgP4RKfgq/35+NfvWfhyr/GA8BCdG4uZnYHXCgJ4jCfazjwimylH+yMVGC2Xo/dSuQ5DtlYH8LcSQ7diU0TVoATfKQdsFkHL6/DDKeac6mKm8Mf+At7AYgyKLEf/wFTc8GgvuP3rdrhd9QjcbnSAL8Nyw9fL+3/cgnaP9TS3BhwIj8XWyDRwzAt5nsHWff646uWBcOvYC2c8+yXcJmyRc9uJf03aiTCrga6IfyO3Hsgxkq3sAPbKxyXT9uL6YWsq4auCdcAy7fLJe3AGM6Ari6ET8ZetaXhwvzwE5RSiuLAEU7b5o+2YVWgh3+ldI1coAN87eqXKhD73k1lYcbh6dnhTUYP/YnUdsJbWqVFjA5guo4hdQ8n751QWdC3NkEwAf+aeYG4B+PVADNw+FUflDMDsEav/GngnGZ1S/JgoAN6ei8FHSxBRaAC4Z4SZBSUAzhL4ZuUJICtKMSaiANdsy8Hb/vm4XF7Zsqb/Ek9c8MlM1e0kocuiaL6yXfB1LL4cvETWL0CSAOThNVkq+coCMIuh6YoJ23UxxQLkLLXM+zuzEJol16CsDNf9eNCo/2V9rzP4Mlg3PM4T//1uLwKTc/Ho2gjcMcdXdb5RWf9rAZgxZAt+P1J1vXrsFGdojTAl13JlZPXewixx1CfW+XIowlFpQPsvf4DbWTcZ4CVkHeHrGC0fx79u6Yq3+4zEvU/1xn+u6IApy7epbQfItUzIykObt4bC7YH3jUSsju8IjMUN39odw35bpZajiuR7uXavDcDsfpKxtwAX/nYI1w81Mp/tQRfMJkl/XRcnLjjFALDAuM3aSLy7YB+S0vNUO9/HJ2/A5V/OQ1szA9oKQvjK/gvw447qWeRNRdqeamk1EzU2gAlfBWDRZHbEwfF/CVpH+DJMAI86ZLi2YrmJ3j9lN9y+dN4UyY09ZIk7XuZnAGhlRrncvAtxo2+xuGB5v7sQrX1LsDGnAilFpSgoLEZRcQnCC0rx8OFC3C4u6+878nGjZz5kEewJjlPtgC3XawGYiVkXfzoLXy7dq/aTIhBn9nMHccEWgC0XzGLoW5Zm4tL52ZgXmIPyHGPMWv/UfPxtrBf+Txzu2ZPNzGdH+E7Yi7OnHsJfJh/CmWPcMdYnDRd/7w63AXKe4naZ/VwDwIO2YNp+Dpdg6GOvRLmG4rR/C1JNkrwd6lvtmhVbio8CyjAioQSXdhL3e7lZ5+sMuI7B5Zigdd59RnH1hR0wa1+QyjDvPnYe/tvlI7g9JPB98pOqZCwJt0d64+/3vY0DgUbROL3wLRyIwQTwf9yz8XfW78p3cxGbHjkBMIPT/zs/0OgNa1cm/rM0DBd9Mh+PTdulqj2K5MHvhelb0Fq+PzpfO4DvEAfMjGjf2OrDGTYVaQBraWmdtErFZbEYuUSCMI7NLcEVs4NdF0ObxaZfehpZzZmFJWgxcrMAyEUmNNsBC4A7/eyplvfKKMYj7ol4fl8SZkZl4/W9SegqbvpZr2R4peWrpjzscGOcXyYe3pyAMcHZuGlDIrYkGkXEwQkZaPX1QtVz0jX95+PThZ64Y9hS3PDNIgVm9hVNsQOMN3bkqsQrQtcOYRZLP7ouB8P3ZiEwKRdHk40Rnmb7JMPtm114crE/bv/NW/X/XAPAoz3w+Oow3MKenQZtR/dNMWi5Jg5nfOeOM77dUQ2+dgBPP2AAWC4xntlotrWWa9xqYZg4XePhx5k2p5ShTzAwNzwN590kQGXRszPY1hYE8XWP4azWT8P/aDJeGvgT3K5/ToFWJWHZ4KtCgOzW7h3c9/ZwFMvDEDMErt4rwN0hABYIvxucjw4+eQLjXFwxcRdaDl/rFMCtZHqL73fCbU8O/rkyClcNWY2r5voiONso8TgYlaoge6fA1g5fxq3DluH24ctwNN1Immtq0kXQWlpaJy0CmPBlsB6YWhKWVUt3lALnyb64f3mEWjY5rxgXjtxUe1MkmXeZLMNM4LzcAmzzDIRf4FFks8MNryAEBMWIlWa9bznyistVnXRJSSkO+Udj9+EI7Nwfip3yyjri6LRc1etVy68X4IaBC7HOOwbtx6xUzZMu/3wOtgQaddN8mvBMLEG7lVnV6oFZDM1+oT90z5N9FiI5LQeRycZNfrRnnBr16K31Ibh6+mG4fbe3OnxZ9zvCHX23ROCDw3KNBNZPLfDDG2Hi5KccxBmjttUEMOuAv96E9aFGW+Aiud53LjbHBBYIP7tezr0W7U4rw8fyTDHRMwT/ulbgKyB1CtnaorVEi0644p7uiEuRB5g3hsDtwZrO1wo2T3Lr+C7cbn0Vk+euV8dx3T5xwATw1gz8HFuEN4ILVAb7FZN2K9A6AzCDRdGX/uCBG8QNXzxmCy4U5xxtdhKy/HAUrpSHKEf3awB4qXLBsRlG7kBTU4MDWCdhaWk1f5UJ1EoECgRxmQTF/o47roo0XFo1+EpM90fPXfH4PcQoto3NLsT/0eUOrAXA36zDvwXCwSl5yMguwNoDkYhMykJRaRm2+MSIKzNarvI4CF8GFZaQKfOj4Redik1ysyaAj8oNmUMPXvXVPNwhDikgPhOdJ6xVnzk4P10VZdRpV6D3njxV70vwWhAmgKcGFKqhBWMF6DGpBoC/3m10O9lunh/OctUMaZQHXlwdik0B8aq5Uru5/tglx/h/o7bXqP9VAB62DS8t868cxpC9Xd25JMIA8I8C721VRdPOxM4qBiQAHyyW7V/YzgBqi4fFwT5xfEXRlz6Amzu8gZiUTLR4fbBR9OwCvv+U6Nr/B7jd+xYu6tIXSamZuMu3yCiC3paJ9WkleDO0EBxykAlXLUeudwpfK24Ysgqthq3BX1bH4q8bU3Aw00i6m7YzAFd+JQAeXRPAzIS+/9tVqrlYU5QGsJZWM1Fj/tYIYMLXChZDU5P80o1MXTuAVS9YftiaUOVKEnKLcM7wYzjgQevx5y9XY19sFnLzi7DNNxZJWQUoFgDvEccaGJuhtlVcWoF80wHLYSE4Lh1BsemIFUAGxxnLRIljJYDpdtkjVqJs54nJ69VnJmEFCbQp1i+ywPd73wLcvqwKwA+LG6YrDskyirrjM/IRl24Ub3+23WwDzCQrV0lY47xwx0xvfLlersVID7ScdgDeATH4dK185mD8dvgyBm3B1P1GG2iqWE7snmVVAH5rR+0AZj/VI+X55P5+E+F27r04q9Xj6DNwMv57SzeVZOUUuI7BpK0L7kOX5z5ASk4+Ln91kAD4A+cAfvgDXPFif2TnFaD70F9k/efxzqjfcE9gCdx2iusXF3w4twyvsWtKAfBVY7fgGnG3141xDt+Wozfg8iFr8Lcl4vpZF7w6AZtSDAD/uCNQJWCx/2cLvHTD7JLyvx/NRJ8FHpV/j01NGsBaWs1Ejflbs8PXXhW5OioHZ1iZutUA7I8VMVXD7CXmFeO8EccA8GCJz1dhdUgyiotK4BWchAhxwHmFJdgXmlzpQPkwUFxchmKBp7ARoQLT6JQcAWQegkwAc0D+NoMWqxGR2O8zIf7YpPW4tN8c1TEHi6gpFqfTUb+zMxf3rKgCMHvEaiufD6aWobS4RPW8lcyRluTkh9MB16ETjr9P3I+zJx8QuO7CoO1RSBdXuTkoWbldO4AVhIdvw60/eiHXbGvNvqSrAOyP5zbUXgTN0tovDyXgb0ymuroz/iLO9+ZO7+BvNz1rJFg5A649TPfb9skPEBoTj/TcQlz40gDnAH7CqPvt0Huc2vfSXYfhdusr+NfD7+PKXRx8IR9/EgCHFpTjtcB8AXIO/r4rAy3EBV85bG0NCLNTjksFvs8sOIzLvNgpR5ICcE8fo849MSsfHcatUW7XAvBdErfI58GrDqq2wk1VDf6L1XXAWlqnRk0FwHYdSinAWeyvmNC1Q1gc8OKIqmYz8TlF+O+w2gHMYH/Q0/cfRWlJKY5EpiBcAJwvUPKOSlWApeh2ikoqVAhXERyfgcSMPEQl54gDNpxtqKzHzOdzP/odo9cdVtO6Tt2omibdJ84pPU/cFU9FCM4hBzkY//3mYPxWHfAd4ojXxBSjpKgYaTnFSJdgP9TuRwUSQ3cbDtgJeFUQznTHQ/bgnt+8kVFYhqOJmfCPz8JlUzxVz1fVADxqB/4rEWZ2xMFD6yrQVT2OSbRbFl6jC0pHfbxAjumcew2Ysuj5og5wu9JFO2DH4DLn3YfnX/1CbSs2NQvndfvC6IDDGYDvfQsvDJiqlv3ip+Vwu+YZ9B03G53CSlVHHBfuyUJ6aYUBYHHAFx4qwjTfJLQYvBpXj9pQDcB0v//6Zg1+D07Fm345Cr6E8L/XJyKuuALJGbm479tVuGVYFYD5ng7Y6hymqUrbUy2tZqLGBHC5OE0LwHYOpAhYLpwXWn3QgF8D8WdxbnuTq5xJYq444GMBmEMSfrYS43eFo0zIyiLno6k5qpg4OD6zEsAUXbhRLF6ulksQAIcnZsnyhrMNEQCz3+f/9vkNP+7wV9Penb0L/9f7Vzz03RrkiKu2ToTVwC9tzcG9NgfMYGb0joQSlMnDQIYcPzv+YHechbJCzzVyzsfoCetPYzzRe20wUrON6xBwNA0xaXm4/1dxxUO3VmuKRABfOHYnos3xjKkJqicsP1UE3X1L9XGAnWm0XyL+dM2jcPv3rXC78H5cdMcLuPKBHjij5TESsgjfKzvB7czWmLlgndqWT3gczn6kD9w693EJ4HdG/qaWvfm1QfjXPT0QnZCK+/yK4bYlA9d5ZoNjQfQL4yhQGbjYI1sNADF8YwD+7+tV1VwwHfC/Bq7GfL8EzI6X9VcJgM1xgRcml2DTkUhc4VAEzczn2yTCU5y3jW4q0gDW0tKqFzG5icW1hLGlVAJ4bkh1AM8IxLm/BSJCHKOlgtJy3MGmJrUOSWgAeMz2MDWWbnhiNuLT81XxcaS4WwLYsa6PTaNY78v634ikHOSYQ9NxiLr75Ib9rw9/xby9YWra54u9FIDpgFPZjaXI2t60gELctjSzEsBsA/zY+hykFJSjqKhEtleCbAkOSFEu0OdqHTkEobPesOh+R3ng4UWBKMwvRFRCpkok841OVf1Xv7EyUA2+UM0Bj9iGG6d6IV/VSRvquTtRtif7mBaAS+aHYYpfBtyTqrqqtMQ1DgnjRyUB43f4otPYRXhxzSEEpufgk/7jFYxVhrMz+N4gbvnaLrjy1mfx1cipZp04sMbTB3+67+3qAzFUA/CbeP/bWfCOiIPbdd0w4pcVar2b2BOWAPjWfUb1w5CIQrhtSMcNB4wHo0WHj+Ls/iurAbilvP/ngFUYsScKKbL7f22Q8zaLoXsH5mHRvlA1CL89CYtF0C0HLsL2YDObvYlKF0FraWnVi6xMaDsEiwXGbZg4Yx+cQWB8tUA5jWP5meIqD08Tx/jFKufwZZgAHrfTACbrfBMyClQPXLGpeSoJig8BdrF+OFTcMQEdq9oHG08HCVn5uGPYMvyvz+9YdSRaTRu2+iD+bQI4zQSwJQ4/2EnA+8BqwwWzOPrpjdnIKDIAnFNQqiI7XxyxuY9XVosLHmlzwVZzJLMZUvc1YSgvLoGfOF8+GATHp6uxir/aFVW9L2gOSThoC151GBN46qE4dJdpL60NwVPLA9B5pjeG7qzZ5WK8POi8sjEas4Iy1bB9n/jlYFqUAeo5i9YbHWw4ha8E2/1e9YgaMYkyk7AxUIDqds+bAlsH+FoA7tALT/Sfimc//R63vTRAPWCwj+xr2BPW5gy0O2QA+MOQfLitT0f7IwaANwcl4dxBa3DNKJsDFgD/34CV6LPBOIan9mUYwx2uS8QDh3MwxyNYteV2zIK+ZsBCrPE2vtumqgYHsE7C0tL6Y4joc3SgLGZUAJ5uA/DPAbh5aThKbLBk/9HXH2NMYAYBPNHdaDuckF6AhMwCVc9HEDMTmY7XLjY/IajjZT4znTlsInU4JhXXfDVfJWFt8DOKb8dsOIL/CIA5RnB6XnUA708pVUlXzH6mA+bA/GwXnJhfjnLZZ05+KXIJYXm19NhCcf2jDAD/WeKiHw/hDAvAAuZnVnCkngqEJmTJ8eerhwQWH4z0PKoAbCViuRHA8nmCZ3WYRMalYvv+EOw5GAa/4KMoKxColtWs82QympdfFKauOYBdcq6/bziEiSsPwD88Hrd1fF0Nwu8Uvmb86bx2mPLzYrUts2UXXhrwI9zavq1gWwPACsIf48xHeuP/7u+JgCjDhWbJw5lKohIAP2AC980gAbA44I7m5yh5kCJ0Lx9e1SSJAP7f1yvxzjJvtcyMGFmH9cBrE3HPwRzMcg9S/XrbAXznyBW4ftBi7I9MVus0VWkAa2k1E3Xs2NF813TkHp+HvxK+9iSsH/3wmEPWblhaHv7OLOeB65yC1wojCctYN0ngy8zj9Nwi9ZookGVCliXCNjWnSMBbqLKUGZYDLigpRftvV+Kcj37HDrOY8rtNPvhPn99wx/ClSM6pXpS7La4EdyzNrKz/ZROkF7bkIF9sHTOlcwvKxG2XIdd09dx3xzlVRdD/EuhyAP7/Gy/wJYQFwI8vC1bLxsu5RyXlIJL9XMu2xu91AmDVDWVVMySKGeBrDkRg3cFIHIo4Nmhm7wjApLWH4ScPH7PcwzHxt9Vw+8+dtbcDvlHmXdwRtz34pjxcGQ8vvIIP9h6rMp1dA1hc8N09MOhno+iZSpGnsQs8BMBbMnCvgJN6zQTwQxzQV8Qi7sd+ccf5g9eoul8FYIlzvlmNl+fuU8sczC7Fn8T90gXfL056rkdQDQfcZsgSdBi3GtmFTbP9ryUNYC2tZqKm+FubFZIJNWSeBV/VBaUvvvSoGlSAco9KV+7XbZBz8FrBMYFnHjHavKZmC3wFsGkSfOVnO4AJW4KZ0xl8b9VhsmvCW4cuwQWfzMKuEONYhq4+gH9/+Cs6fLtK1RHbtTamWNUBE75WBvTQg4R0hQJvXpEB4Hx5ZVEAnfjDc00Aj9+L/5t8AIfic3HVtENG15SsA14SqLadlJmvOvI4KlFYWIKlAclyHWwAZgzegt8PV6/PPCzubrs4WsaBcKNLT1fiA8ESzxDsCohFSlY+9oSlYvwvS+B2blvn4LWCcG7RCZe3exU5ecZDiRhZ3NlzJNza93QJYLcufXGmzPcMqBoiMaawHOew7+dtmSoJq6C8Al398xSAO/tUJdB9scYP/xm4qhqAzxu0Bs/+5qHmx8p2zmMd8NoEtNmbhYUHwnH9gPmV8FUDMHw1H/2WGP15N2U1+C/244/ly5AbgxUtWrQw5wBRUVF6XhOYR9nnMezS806Pef/5z3/MT01H62JyVTtVuwM+Y5ofNtjaAFObggU6X4ojExfsDLxW0AH/ZDpgNvvJZPaxGekSubYB61knzWnMUGawqVB+sQFgFjtf9OlsnP/xTPy6x6hb7Dt/j8qK5oAMcQ5dF66KKsatS4z6387rsnHzkkzMVMMfchxkAa9s1wrCjm6x2/JgBVq377xw3uT9SC0oRedFgcY0AXMHeU8lipNnUXq8RIa4+Whx8ueM3y3LGX1CKwAP2YqF/lWQpRf1jk6Fe3Ai9gQlINBs3+xKrCdf6B6KmJQcuQ4F8InLxedjZhj1v7U5YLP7yYvvewUZ2cY1yRVXeUX3r1U3k7UCuEMvHPQz6uspOufbmIS1NQP/3ZmF+KJyPOknAN6cgZb7cgTIxnIvz92vHK8dwKwX7jrTS83nA8B97mmqGPri3RmYceQobhu0sBLAd45crgbk96pDqUBjq/qvWEtLS6se5Z6Qj78wAcsC8C8BuGpuCLKZnWXTSr8El2MBV4aZhDV2h3FTz8gT8OY7hEyzqpaNcYFLZDqzk0sUjAlLyj8+A1d/NQ8XfjoLq81EnYlbfBWA2RMWe8qya3pgIW4T6BLATMZiN5QeSWyq5Ahgo+MO6sOtkUYS1reeuGPGEZWN/PYqs3nSGA/cuyBAufQU050zMsTJZxaUoOWPe1XnGwrA7Ad62FasCTW62qRYGhxwNB0HwpKxLzQJkUm1N7fJkW0u9QpTAI4Tp33oaDZe+3SsmQFtAzDbB7NnLCsrmvMufwjXdOyBgiKjVCAgMh4XPPUp/v7kpzjDWRY0ASzT/3R/T0zxCFbDP1K58pVft1+AuykTHY7kq6SsLn4FAuAs/MsjBz6yIBfttfgQ/mcDMOPSb1bhxlmHkWZu66tgebBbyeZI6fj6UBIeGb0Udwh46X6vlu/vndm7jQWbuDSAtbS0Gkzx4vrOmSNOkM2QWPw81Q/v7KzZNGQNAdx3GdwEsnboug3dqMBrB/CobUxeArIEuGx3a0WO+Wp1BkIXqpoGyTQuyyZCLBpmvPTTFpz38e+4a+QycXQcWB+YsTsIF382G9d+vQB3DV+GAUv2qm0QnK9vy1VJWAQwmyDxNa2wXPW0lSev+eLm+FoiVLEeAD7bHiWw3aMc7ytrQtW0AeymUgHYE7fP8VPO1HDnRlF6rjwssM76kkniks3OOFTf0CO2Y19C1UMBj4sdjLADksORKaqnr9rEYu5V+yMQlZytOi/xjsvBM+8MMjrjsAH4jFaP42+qa0qzdyzOu/QB3NblXQVHasK8jfh3+564ssdQYyQkZwDu0keNDXz5L4cxOcQ4tu3JhbhmSzKu3pqCn2KM4uw3vDNx3fYUXLIjFU95pSO5sBSP/7wH54vjtQP4skGrcOdCf6SYB9FrfyquWBeL67ckYmt8Lp743ugJi+6XwxIeiDb68m7q0gDW0tJqMHEQ9laLwowuE1X9rx9Gm2MA25VdVIrXFh2paobEgRm+Xgu3j5cb00wQE8DDNxvJS3R1OQIsKwgvArjYTNVlUTDrhLPFFXM+B+mn4+QA7lM2HEGPqZvw5Zzd4mANAG/3jcF7AuZeP2/F53P3YN6eIAPiJRVqTOD2JnjZIcebO3IrQcu+pwuK2f90FXypL3fGiIsVAAtwPxXwUktD0w1XLAC+6Xdv5Ip75rFZxeTqHOS8bp5mOmAmYI3egX+P3omwjKrEMDkshCVlqgEo2Iwp+hgdTrCOeePhGOV+/cU5ByRm48Fn+6oEq0oAX/UIbnmgBz4f+qOCrprOuLA9OnX7WG0nLTMHj/YZi3a9x+KcZz+H26NOOuIggDv3xr+f/Ay7A48i1awWKCguxe4jEVjtHgifcKPe3Sc0Dus8grDlYLgaIKNMTqyzAJh1vhaArx61ERcOWYvfd7LI3rjA/jEpWOMZjC0HwhAWn47HJm9QiVeEL9/zezsdpAGspaXVoHp0jThBjojEIQjFAb+/u3oClqWFh+MEuIYL5rjAt0zdg2+3huC5OQfk8xo1KP+fvlyNzWGGu2G7Wzb9sQdhxiERqYJigZuCdNU8yx2nZuVj2CJP9BcAHwhLVNO2+kTjy9k7MWqJFwpMKFOBGWVqQH42OyKAb1uahe+8q8NQAbioAsXm9qnx+42RjgjhkV5G4tj26CycYRZLX/vTITUMY74AShWVS7AdMR8Qnp4nDyNDjN6w6IQvG78b8QJou+IFWEHigkMSMhEhzpYPHK5EAO8JTFAO+FBkGoJlndsffhNulz1YBdrz7kPfARMxY9YquJ3T1siAZsj0Nz8YrrZz2D8CN3T9AsMWbMKjn37vPBHrCQHwA+/hsue+RGlJ1XWkDoQkYOOhCGz1jlbNo3zEvW84EAEPfyPDm6fQcepOXGDLgr5ixHpcOWKDGnDD0pGIJGw6FIm9gXHwi03H3aNX4PYRy3HzMGP0I7bzPh2kAaylpdWgem+ngEjAqwAsDviVrdWb01jaEpSEP9Hxsuj581Xo8quRdBOdkY+/fylQGLReJWFN8zAya/PMpj9WsAkQ62PpflgPa0HZPt/qqCNEwDVcQDtMwmrCs2p/OAYv9FBNdeikLe2IL1HdTloZ0LcsycTyyKr5hAbdb16h0f+0pT5bIo3iZoHwlIPGQ0eCQPTiH+SBYrQHzp2wD8Fp+WrMYhaRW0F9sTVMNT1SAB6xHa0meyDTluFNscg6LCFLtR+OSMpGoTxwuFK4gHd/eAoOR6bCNzYLMSlZuOKeF1WClarvNQG8ZNV2fDxwchWAOf3c+zB84hy1nZLycqz18EFQTCJ6fC1O+e4eAtxPHQD8iWoj/ObwX9U6lthjmVdIInYKbD0FxCyNYPebHErSxywy5nd9zegNCrpW8fMlw9bh9vFbEZ5gJJqVyHY8guOxQ7bDJlW+cem4ySx+Zh0wR0ZaIN/l6SANYC0trQYTu5i8VXXEEaASsc74yR9bYo02n840Uhwvi5zZJOnWcdvEURpu9skZXkaSlgD4zfmH1DQ7fBVgBcgFReUq+5nj+BYUV7XPVfMlOI/KF4f761Y/TFh9UPUnTe0RNzV2xQHM2hEg61fBjgC+ywQwO+K4b2U2vNOqw5DApwsuszGwxwY5b7pdccBz/Yxi90x5QLhSnC+LoP8iLtgrPgcVspJVn81icmq2T0JlW2AWRd/20z51Le1KyykUR5srx5+nIJxnywC3q1Sg6S8u0ScmDb7RaYhIyUVEXBLOZh/P7BuakL22C/5+dWdExibhxfeHw+0CMzmLSVkC4CXrdplbq5KHXzj+3aVvjf6g3R7ti7MefB9HwqoPkUhwsr7aUyDsK8dCsS3zbnG2rM+mFh6Jxb8HVHVFSRd8/pC1eHaGO5LNzPQCeRBh4plXaCIiE7OxKzQBrb5ZpLqfZFvgFl/Nx+RtRv/eTV0awFpaWg2mPIHGdYsi4PZzkDhggev0QIz2TkeagIpZsXblyrKTvaLh9ulKVdfb5de9lcWq+49m4qwvVqtErU4/eyKvpEy5TSY/WcEkqGKZZnlQOmFHQFsZykzEWugejB83elcC+GBEEqZu8Ma83UEK0JY2xRbjdrMf6PtXZeHJDdmqXvhYepdZ0MMFwCM9sC4sXU3LEgBfNf2wKoKmC14eKtNlU9n5VleWAlH57Cnn+xcOS/jtTgXgu2fsr9ZzGMUBI2LMLjjZ25flnh3F7jgDjmYgKC4TQbGZiM8qwkHfEPzlms5w40AMBO0VD+Gm+1+Th4gStH+pX1XdsMz/22UPYv9ho8kUZX4lSje+LbC2N0ei+33gPVz36iC53sZ4vZZY+hAoDwKHxImHJRpDCfLa7w9LUolh1IgtQTi7/4oqAMvrfwauRr8VR5Brdg/KZDqC/EhUCuLT87DaJ1plPqsxgCWu+3oh3p+7p/LvoClLA1hLS6tB9dTqCPztB2/84zd//Pc3P/x16hG0mHIAr6wxspktDV7pi398uhz/Gr4RZ3+1Gj2XG10PWuo2cy9ajNiI//ZfjZ89jWJoe/tbFj+XOkCqQEBtzacDtrqqTMkuwPzdIZi9K0jgZQCYN/Tftgdg5b5w1XexpSURbAOciUfXZeOe5VnouTO3Tjf33tuiVPHzGd96wTPOSJLKE2d+7YwjBoBHueNnb6NtryouFwdLCBNUafkluHCiwHvUdgXgO37ehyKzNMASl48V+LINMQeiSM6u3n2mJXZzSfiGJ2Wrbi/TZR8bdx3EGaz/5VjABK043uffH6aWb/+cuFgrO/qqR3DxHS8gOdUYxlHJdvJP9psEt7ZvVQfwvW/hdYfiZ4oPRAQvnXhksnE9WI99JDoV0eZ30G+1L/5jGw2JrxwdacquEJTIwwHFc/U9mqZcfap8jwv3h+NKsycsAvjGwUvw8IS1yCt2XiLQlNTgAL7lllsqOw7o0aOHORX4/fffK6f/EebZuwncsWOHntdM5zVWByv8nTVVfTNvD54dvRJvTF6Pl8evwTtTNymnuf5QVS9JFF3cxiPR+HmrP37a4oud/lVD7BXKzXTV3jDM3RmAZZ6hqmerolI6YIGrBB0u2+Dawcj3BHKRQJcJWYSv5ajZI9b6Q9FY4B5a6YB9olLlcwg2HI6uBmB2uMF6XwKYbYHZJrgu+mKnuPkhu3Hm+H3wSzWSgo5mFwlY9xsDM4x0xy/eRv2z3aWXsoGsqMNvB9WwhBwJ6fbp+1DoAGAWObMPbLYfTso02hE7S8RKzSlEaGKOKq6OTBKnXFSB9TsOGAlYFoD/ew8GjjWg+cmAiUYdcJtnxAl3wL1P91bTLXEX1ohXn0yYbwzK8OSnKiPa7XEC+E18MG6usYCDYlJy1cOA1WyK3yOHi4xLM4qXey05hP+J47USsK4atUHVAW/wi0ex/A3w/DgKFuu+Q+Izlbuf5Rmiip0tADMb+oHv1tTozawpqsEBrEdD0tJqeBHCTVFsevLFzB1494cN6PvTZrw1eR18o1z3UJSSmYelHiFYsTcUm72jK4HCbhfn7wlWxcb7QoysZaP9rZl9LNBywh6QWVY73TJbhjITgrb5HsXyveGVMGDPUivE/W73j1XzLc0LLVIOmPW/bIoUlGmr6K1F0w4nwm3wLvxj0n5EZRswOBCfi7+xJywO1i+vGyMMZ6kSyCRy8uVBwWxG1Xd9sErEYo9Yl47fg/jc6kW67HSE0E0RqDPY1zXbPDuKHZZECnxZXB2dkoeswgrs9Q3Dn6/rokY7UslW/7kHU6YvUcvPmL8Obue3EwA/rep/X39vqJpuidfZehb4ea24dHG87HjjP099hr90+UiNhHRHr1GqztdRLDIOl4cB1ltT7Mc7LCFbAZgOufvcfarXKwKYcanA98ZxmxEcn4UilmQUlSoAR8v58JXH8vOeoEoAMxHrZgFwu29XIT2v+vVqitJF0FpazUBNFcAsTp220Rsf/boN/cUJf/TrdpXs5EzZ4ljWH4pSAwysEhDu9DeWY7OctQci1fTl4oKZ+UqxNJmJTwxX7T5Z55tnqye2lmLnGzv8YrHhSBSizDa0BPCGw1EqQ9dK1qLWH63qB5rZ0NvjqjetcaUZPslwG7gT10w/jFwTqqFpBbhwwj5VBP1/33khTD6XC6eUA1ZO3ujcI19O7qmFPuKAt6mOOP48fBt8BDqWeF2NfrCLVZecjDSBMHv7crwUTO4ieOPS8gV8+RDGY/kGd5xxUXsjyYptgAW4q8xEq+VbvYwiaE4/ty0GjvpZTbdkB/DWI/KQ0L4n3O57G8N+W417BbysE/6LTNt1pHoVA5WYmS/HkquKzvmdpQmAo+SzNZLVE796VLYBZlwwZC06/bRbzqtQlYIQ2Gp9AXZ0qnE9pmz3V30/sxvK9mNX49bhyxSIj2a4TvZrKmrkX+169HJri4lV3YU2vsImoq1bLzkyh/enUie735NZ/3Q851rXDcPEtkbRbdtT8YdmP5bGupZNTMu9QvG1wPfb5fswYO5uLDT7XnZUbFoOVgtkt4sz3XQkWjUPys6XG25yNjYKKLf5xKjXDNtYvYUlBCyLmZ0DmKCwXLICtTmdTspDnPR2gbwFYDbR2RkQh31hSQr6luiAWfTMImgWRc8IOnYRdLKA8Iafj6hi5st+OIjkgipof7Y1Cm4DduDxJUEK9CwizxN3V2hCmsfYZdZhNSCD1Q74iu/dkWhrB8z1rM47rCCEs/JrPhyweRKBxyEZGdx+n8E/wu2ce43i56s74z8tH0NUrFGysMlDjptJWK0eV02TZi7brKbbZV3Hdfv84dZOAHx3D0xbsQvj5m4wHPE9b+Kz7+ebS1WJ9dSx4oIJXHUO4s4JU45slVNYigen7aocCYnx329W490lh1Ao3xfbdLPIOk7W5TaYBU6NWn9E1QG3HbMSz/+0BXeMWHba9IbVuEXQ63uhV69ep+bGWFc1h5tmg8GsAdVQx3yqz8e+v8a6lk1Ms3cGYuzKA/hBbpSjlu1TztOZWBfLYmH3wHi4B8Vjd0A8tsuybO/Jz5zOz+xUgqJJtTrAsLe/dRSLnumEubwl1gkfCGeTmCQ1kAHn+Uanq8/7w5NVHbGlCb5FuGlpDh5al4t7V+Wi25Y87E8tR4Lc/6swXV0scv7bWKOY+YIpB1T7X0tdl4lr/GI7vtphDCrBw2KyGAHM98EZhThz1E64jdghTlkAPGQrbpu+H0W2InTCi0XQ9lA9aZndalpiW1vWg7OoOpH1xOKSyfkn3+hflWglr4+/9kUlVLdYAL6uC/4krzv3+phzamra6t3K/RK4H09eiMCYRPz1offV5y4fjzeXqhLro+mCOQAFO0Vh5jaTxAjTdHnfdsoO1euVBWAmYE3ziECpXB+eYwrru7M4eAUds/EdcdQjFkE/PnkD+i/fj1uGLcVV/RdgpTysNXU1OIBdF43RmdD9igtuO1E+1SY6ZTMJpddEcz2Z7HiDq3HDs63neCMU+BvT7fMclq/r9ricnMPEXtY8N/SyZtY2j1L7cJhn369aXx5UlItzcZxqmiVn85wvv16OyXr4CZvYVq6t7MfJclWq7fwdj9EmZ+dYTQ11zPZtyN/M+uO5lubf58SqvxO1X9vfTc0HR4dtmd9jL1ffvct9Nx8RAPN2B+KnjT74bZsfJq897HToPN6IPYITVNtOtvG0Yq983mv7zN6crKxlQpPwpQO290BVF7EPZu/oNByMSIVvTLpyvOxVip/phFl3bWmGXzbuWZKKJ9ek4Zm1aeiwIh0t5ySi24p4ZLloe/vFtgj8e/QenD1iD77eVX3s4w/Wh+FvX29Hz9VmEa0cOot19x7NxC1TPXD5+F3435gdOOe73fifOOD/jN6By7/diRgBqCUCmNfMHnSTeeIU7UXQdMSqmFrgnJRVhLQ89rpVjLs6CTTZ3STrf/93Lz4Z8ZO5BrDPOwh/ZoKWOOO/X/EwDvqFmnNqauoqeUBoSwD3wIfj5iiIt3ltMNzufB23vjOysg7fEkd7ShGAEqQscqarTc4uUN2FJsj0Nt9twSVD1yn4skMODsqwwtfoAYvFzxy4gi6YrxX8AxC9NXMXLuo3B+/N3YOZHiFoOXCRcsSTtvqp+U1ZjQdgddM2wMubas2bsiWjCLHaTdcqtjZvcJWrOnyuebOunCM3vqrlqs2zb6OW7akbsfXgoJY7gXnqOMxzoaz91TiG6tfH9XmZsq8vOvZ1sF0Ph3XtOtb5Ox6GIRfnaH6sVAMdc7V5To7T5TnJ/6ro2lrYXNfp34ldTvbnfPu1nePxy+XvrJHF+sf5e4Iwd1cQFuwJxu/bA7DVpzqQKNbx7RPYsn1nbcHiYSbyWKKLorutfps/tuie2CcyO6bgqEJ0vKEJmeqzjwRBZmmnbxRGLfaUh4dDmLRqPyatO6yKqoNiksVdO/fA+yOSMWLZXgxe6Ille0MVMC0t8wpFv1k7K7PAySjyPiY1XzWN+nmbP8Ys34dvV+zHWIkRS/fi25UHBFZVLpp1wIQr+422B5OweM3zzQcIngedr5WolVNcgaMpmbj49ueMXrDYGcd/7sZ3P8xTy1MhkXH4H5OzruyEvwik3Q+47tRitaevOOB3lOOdunSbmvbh+Hlwa/MSWgiIcwurJ0JlcVSqbKO+mtecmdx8zz6w0wTC9/2wAxcPXYuWdMBjNuKyYetw09gtCLRGe5LLzS5FuY7F9sGrDuKcj2fh241HMHj1QVzw2Wyc+8ksvDun6Y+I1GgA5g2n2o3J5c3HdqNVst3QHW+C1T473PjVZ1fzbKpxA7WvY9uXfRu1HUdt82rI3Edt66tlXJ2XqWrr1L68uvHbIeHy+Bz3Y9turefkKCfHSzXIMYvs82osV8s5KQDbj8Hxs+Mxmqptf9U+136Ox6umCmAWNy7cE6Kyi1fsDRf4MMIEDNWLSpmAxXa4fubgAq7isCxDB3SyYjMjNodh8XNgbCZyCotV0xY2iWGnFezkwtJBcew/CHR/3+aLKfLqGeQ8icyuQjm/nzd6Y9r6I5gur3Z4bveNxuilXvCwJaPxIaKq860Kte7UtYfx62Yf2fcRLHEPruYm2VQpW2Cm+ro2gwAuUIlc7NCjRL0Sukx0YreVqfKeJfX7fEPxJ/aAxU44mIR1yQPY7XHY3DIQGh2Pczgi0lWdVfvg1VuNLkGd6WBQNM68vyf+1L4XPAONIt8t+wPhdvtruLj71/KQUPVdMemKDw2qvlqOicfKtszWmM3UR6t98ZcvV+CS4etxscRlIzfg7K9X44qRGzFkYyDmHTqK8JRc1X82xZKMp3/cjBb9F6DDd2vQatBi9FnggQlbfDFQHlqauhr8V+u8Dth0F3LTqAoXNx/etGyuwVjXvHEd8wbnuA/bDU8t62q6uQ1X75XqeBy1zTNFJ1R1jDKvtvXlXa3nRVVbpy7XwcX521Vjei3n70Q1ztGcXqmGOGbKPs9xuRrr2SFrf085fuYx2j+bqvP+6vA9Hoe4flNUYkae6tiC2cVWEMZW4pMlOjU60iABYG3hF5NW2V3jyYg3bnYKwc4p+Mp6SPanHCbBwQ34QGCJvTT9Jq6UTaD4eqyxdykWvXsGx+PHTT7qgaPMbDjLgSI2+8Rg+mZf5YTtzZ3spbWHIpIwa3sAZu8IMF8DxflVHRMTt+gErf6uGezEg9ug2eb7hIzCqixpBb1iVVKwcv0euDEDmlnOVzyMK+98AVm5VYMXhAmAzyWArxYAn9cOs5ZvNefUVFJ6Fv73+Mf4b+c+iErOUO2DOWB/yxcH4IJuX4gTr/6gxQcb9mTFInPLtfM9i8WpaTuDBKQb0HXadjz143Y8OmUbnpXXDuPWo9P3m9B9xi54hidXPoyk5RbihR824vkpG9Hp21V4//cdsr0iJGXnY5aLZL+mpMb51fJGVA2qxg3auQnmjcp+k7Td+I55g7OvV4tqFKea69W6vToeR23z1DZs523Nq219tY79sxPV2Ifr5dV172UrgaixP0vHcf7V5OIczY+VapBjFtnn1ViulnM6JQC27/vk1FQBzOLidYeiVHIVgxnObGrkazYlskRHGsLOFSTYW5OrCBLHyhv2yYrOK8zsnMLooKLqPdupMivXEoumF7qHqAcJNoPKqGP7UrYvnrUjSI3Da3XswZ6b5u4KVlBesCdEFb270kEBzbzdwVjqGYbFHqHVzpvu0RrlyR5sD83i7lyZRwesRlrKFdfJol95paZztKP/3WsUP4vD7dpjgJpuKSjiKM4mfOmSBcCL1+4059QUXW2bN4fh4ic+ERgWVCbDdRs8HZd0/VyNpWyJc3jdWQyt4CsPEFbQwbNOePGeQHy72AOTVu7DRInxy/dixEJ37PGLQQlLTWR/PCerioD7X+4ZgsHz3LFI1p20+iCGL/bCjC0+anpTV6P8almEWAO2tRRD84Zbra6s8sZX/SZozKu6qdnXU9u3IOtQF1ftcy03UJfbq+1Ge9zz5HyYLORqGZHL47DksE6tx63e2+DiZH+W6nz+djnOU5+PAS5RfR1ztXlOlnN9LRsawLXtu/mIdZHuQQmqw32+Mnb4x6mB5O1inSY7V6ALjUomDJ0HO1+oDwAzK5idU7BDCAY7qbDes80sgy6WokNetT8Sm71jsFpgGiZArouC4zNVkfv6w9GVRe4siuYDCWOlbItdMbrSgbAktcyag5HY5ne08ngotmm2Ou+w96JF52sNQsH5OfJaxB7CBFQENjV4/EwB8D1m/e89GD25qv6XWr3FE2dcKA75usdw5sUd4b6/9mSmFwdOw//a90J0anZlMfrj/afi3Cc/rdF9pioeZ9E5oWuLfDnWLHmwmbzuMMatPIiJaw/h+zWHMHLp3soe0VSRtZyftQ4H3KBW7AtD/zl7VOmKV0iCqnfnZ45u1dTVCEXQvJFVvwkacnFDU+I8s5hOZb1WLWfVBzLaTpwo8+zbtq3nsG3e/Kz1qheJ8vjMaTVu2Pbt2abXdqM9xk3YfvxuZoZuLzkPl+sruT4vQ7ZzUJ+dLW8sU/nMUwkAx3XtquP5O8jpOdZYuIGOubbvQsnFOalt2q+t42eud4xr77i/Gvt3do7NTxz5xiM4USVQMdjU57AAmNC1i21D2SkDYegqCE1nbV2PR9wvu3Bk21hGXDr7Uq4e3Feu6bLY7GmTwHdXQBy2+BxVYKyLOMIPu7XkOtbwhiyCZnOqrTKN3W7GpzvvLILA9JCHFUJ/s/dRNYwfp6l5EnYAW68EtBoFSuYxVL2yhEpUk/1mmgDu+fUk1b6X9b9/ufxheOzzVdMtfdhvnNEVpQD4nFZPICyqahxeZ/py6hJZtht6jZmljlF2hfZ9ZBs3dcdPy4zELEuunDuPn22z5+wMwJR1R/DzJl9Mlxi/+pAawIFF23y4sJa33vOSsNOWcSsPqCQ/98A4gfgRfCcQ966lx7WmogYHMG8u9StXNz4tLa2mpjK5Q7J9LdvcsnkP42AER7JJU1Cwi+07Cb7YNAGji4hhV4oFJwdgAik1p0hlDLNTBw5mYAU7qkiU41DJQma9JJvN0MF7hSZVPkjY3agrhYtzZptngtvqPIR1wUzq4uDynJ6WXVXUbRcdM5tlMXYHJKgMcJO/SgQw3a3lfC036Eqq6FeWYzHvIy9+ZrbzFYd7XRf4BUeYSxm679m+qg9ot5aP419XdoJfUPX5juozfi7cbngBd/YaqR5uUrLzcc0LXykAfzDqd3MpQ+xmk8fL43YMngOL+Gds8VVDQrLem72osdqCALYvy21YHZfsCYrDjxu8MWdXINYcCFf19NM3+ah25U1dGsBaWs1A9f87qx+xPpIOhgOu+8Wkq7Ca+jARypJypZl0o+yxyXWw1yTWF56M2AkHQWv1n1wtMo3XjNwSJGcVqeMiiPeFJuNQRKqK/WHJqg7zWGJxOt0+w+q1ieA+Iu5/r2yP7ZsdO86wxLphrseHlb2yP7ZVtmdBE0is72VxM3vR4kAUdLvOxNXoGIXBSh2e/EBlPjMJ68/n34c9Hsb4ypa6vjMIbhe0V3XAl97WFSmpxli9rvTmt7PgdtXTGDl7rfrMrOvznvoUbne9gU0HqoYxpPjw4wrAPH46/jk7g7DYI0QFIbz2YKR6WMsv5JCTxrLcBrdF8eGE0KUDXuoZivm7g1S/4fVRVdHQOg0BrKWl5aim+jvjjTM4LtMYj9bMZGZTH38Bir0pEkHH3pGYuctXVxEvgGY94smIN3rClQBWr1nsYal6MGOYx0KXxYxo3uRZlM44KG6ewxkeS+ww5IAAlO7fajrFwfH5EHIwMlWVAth73LKLSWCELx9UWFwfINfM3pbYEnu5MgAsYCqqORyjJXZHmZlbgBlzV+C867vA7cJ2cPv7Teg74Psabai/GjIFbn9rI8vch/NueQazFq1EYqLz4tylW/bigo49cfbD72Hr4WA1bcBPy3DGPW/gTJkeerR6cT0fGhRE5VgZaiQrM1iowJKGxR5hWLEvAsv3hWOxp/GeD12Fqtcza70qx8923HN3B6uBNZjctkTWYd25q2vblNTgv1o9GpKWVsOrqQKYSVhMRgpNzJbIqowgmWZ3kXR3qptBc1g9V0EIEyYnIzKKRdBsosPge3vQwfHY6ITpWNlUiA8QhCAfHlikTid+LBG63gJZBntuovjw4BtllATwwcQZVCkO28f9qIcVNs+SZS3HZxfXrwSwRIE8MDjfIrDN0wfntOmKax/ujVu6foHrH/gAq7ZXd7/U1Flr0Krje8Yyj36E82/phh5fTTHnVtfI39bhnPZ98drYRYgzuwh9cfBMXPZEf9zz/gQkmUlmlnnnw486TnWsxnFbwRoJlgow25xJamsPRSr3u0JgyvbkfLiwHjTsPZ+FJ2aqTPF1suy6g1FYJcBm/bq9iVdTlbanWlrNQE0VwHQuofFZqu2sPdjpRYGZ5EQRwIQfXSk7jHAVhLBj3fHxirdutjs1OoBg85yqdrJqmswjgHk8hB4Ti9g+ODiBDxJZ6oEiIjmnWp2sM7HJEaHNsADMdrDs/INAjXSxDU6LSslRDyncn2qeJa/OzlsBWNwgHSGD710dF4HkG5uPmdui8cPaUIxfFYKNB2smWPlEZeO7FSGYui4MMzZHilvPk4cR58W5MSn5+H5lIMYu8oFvZLqa5hGYipHzfTBs9mHEJOeqBx6Ck9BkYpsFXKMnr9JKEPP0+LBC+DJxzUhAi8GaA5GqOJ8O2QKwvbg9JjVbLbNFlmUwG5ojabl6uGlK0gDW0tJqMBFmEUk5agg5e7DdLbNercxeApi9I9F9cpg9V8EeneqSAHUssU40PYe9MjmJPHYWYfShbN3o2VEHm0CxKVRksvEQcawHAdb7su0yHzaSs4wia07jZyZoxbrIgOa1oANmJyGENK8V31ttiR3F5CULwsV1uDbbDsfh53UBmL0lBNPW+CNatm+XR0ASpq8NwMzNwZizNeSYJQ5egUkYPGs/dvoYMGeiF9cds/AwgmOzFDg5zGJOQbk8lMh1lWucJtc+VUKN1VxsHDtPj2MDE7pqIA7/eOyQYBY4H2JYoqweMmSdEtvoV8wd2HQkRqAbq4IQZlXB6aBGKoJmIlUvTKxsnuKQVKWaa1jNMxybrNiabqgmLfZ17c06HJubaGlpnUrRgajM5dSqNrZWcBqbAhG6FM2KNaye6yAgi1V98cmKRaDsmIKgdRXcn1Xsy84iIsTN8bgZkUm5YDOY2sQHBj58ENps7kSxmJ3TCFZC3Zn4TMJkNHuTLHYQQvfnSjzMul6W/SEpWLYnEmv3xchrFBLMY7PkKUBdttuYv3R3BJIza6/v9o5IE6AHYblHlMpyJhxXecbg5/VB2HrEgDIfZMoIUIFtDpOpBKRqLGfzwYHBNsQcLWmPwJfZ3xx4w11ip0CYyW+VSWeyPt9bYsIaM8qtrHGOmGUN2NHU1eAAJgxrygSl1fEA23NWAtMhy9mh7WSNzgtsy9rnqbanLjr20NLSanixmQ8HGHDWzpYRLWBhkTNF6BhNf5zDkMF5LBquI2dqFV0jYe5sP/awijHZjIcgJBgZ7KjD6j7RlVjszOU4CD4fROhsWYTOadwW3zsToc99VGt+JcuzxKA+FJmYi82H47HLL0kAmSCutPpxhMWLC5X5O2X+du9E1elFbQpPyMHCXZHYLcsTtPTg+4JTsUim+UdXz6A2IFqhEqoUgG3BhHAmvTHpjHXBVqghIsOSZZlytQxHwLIDmJnkXrIMM9X3y/JsKmY92DV1NSqAq/jo2MmBXVzWDme7s7Wv5wDuGstqaTVfOf+dNZ5YDKkGgRf3ZG9naw/OtwY9IIDpMgk9gthZEHj1ldnK42PxeFZ+qctg/SSPi2IyGY/XOna2H2YdcW3iw4Xq6EOcPt0+98mRifiZ01mc7kx05/Z9WfurLwAnyv49A1NxKCwNnkEpqm21XQTuXgHogdA0eMnrsR402HXnpkMJcs1KVDExS+YDj2Zjjz+BXL1InC6XAHWErxV0z6wjPyiO14oD4anYH56ivhMO8sT1rR63KF7Xw5FplcuxyZb1vTV1NSKAqwOX7tVuWJ32VEU3XK27PkcA29dhuIK6llbzEv/em5KYfMW2ttXa2DoEoZRja1KkmsrITZwu11lkFRTXW2INN0PAVt+fAV2+J5yZ7GOJbZbjxbUToIwE87W24nACmm2XjSZUhWq7hKlqTiXTXbk0um2WEFj7YvBa2odIPBnxIccnMhMBMdnwjcoUB1sdwKUCtMCjWeJes2W5LJX8VpvCE3JxICxdFS/zeYoQpuv3jsxAmVmEb4k8JmgdIczPhSXsRatC9b3tE5WGI6oJlhEEK/9mCOC8QvZ3bW5QxO+ATZGOmE272M685DTIgKYa/Ffrug7YDseaIK2EcbUiaEdX67iedrxaf0w1NQAzm5g3zGRmLrsIC0qWOMIPO0+oAmL1YA9Y9ZnZyiJhuko6t8p9yP4ZnM75lrjf5KxiOe5icbbyar63L+MoQjwxU841ywir3TGD504QOhPBz/W4vBW8lvYHgpMRHXaoQDM8MRdh5ivbJ1viubKOm/OC43KQJt+lK/H0wxPzlOO1iogJ4ND4XPgL4J19X1zHKopW8JWwO1qrCZbqtMUMOlyWChC89mWpQqEyl2VzLQZB7KqLz6amRvrVmm7Voqy9I3rH/nLV5ypY17UOuNo2tbSauZoSgAmlyiZF8uoqkrKrAMwbtQFBo59fZ8F59cjfSjGbWRVxC3jZTMYZNFj0nSzHm2IeO8+NYLKyuJ2J55NkgtcxCNTsfOeOlg6YDyj2a8XPJ9sFpyWeHx0qmxDxNSo5r3J8XYrzY9MK1HzO47V3JRYxRyblIUwgzn6eWfzMvqn9onMQEJurrq0rkfl0vgz7JY9Nz4PfUWOcZiv85XNMqnOosqMUP7OttBrj2Vz+ZNuLnwo1IoDbolcv51nQtXfeb8Kb0WuiQ92xbZ59m45Q19LSajAxEUcNAi+Acmxjaw+CxarXZFIUgcUiaVdBALvq6elkxCJMa1g8V0XKBDSPl8XGVnMp1uE61nFaIsSY5MUEJy7nGJxOh+yM3zxP7ovXz4rUnGJz+ZM/f26C7XrjM+jEixCXXihwrw5gTk+Q+Zxn9bnsTPzeYlILEC2wVtdPts3SgcC4XHHZeSor2pXIZqv4ma7ZUrJqP52JkPhsFcESQXH/3965ZLdtpGE0S8gSvISMPfJSPNJ6tAPvwlOvogfdHvh0utPJSfyQ30ocH3bdAor6UShApEwIJH3vOSURqDdI1Ie/Xrja/Dyx+Qmvh2TcOG708o9fXm9YnnTsHEkX9B1RWEWODqweXgJ/s3yo7QhTLKT4hpspx1t0pgTvW8BS4hV5uNYkLwTrdfKr1w2zTrglTvQA0L2Mf6vexVF/wtV1QuxZIkWexb3CpXOHWIIFpPlr343+2xVd7zf15iGnO9+5OOO4hvoj5P9N7vWH9ICUkvnPy8/JImbp1MfZuLw7uFjA1304rjVvn/rX/94m927rWB8c39EceZ0ehv75vzd5s47iWGfNUq+5IYJjYHEBxhodc1cBZsy3WLiVlSsiRwFdiwgLIsX/KYcIlXW2dLveKsDJHWITjhrSzgKchI8ZwK0mG1HMwku5e4cgxg0hClh9WK2tOteODSkQ4nIdiniTfgxX8jyUANNN/Pu7L6mcWNtfUh5DAebcH8nv91S+Io4tsICzUL9h7L7rvv/3H583L35notl1Ou4DNiDdIsBMrgI2EmGjFpZdsVyL9c/M0mZMmmvaglnabJJSb/bCeutPJeEjZSUBFpFDcmz3Gd3J+wgwE4zeJfd+xr1LosFex4eG/ZmvKGsqD+OYLXgJQF0fjltd4t0mH/MCjJgyBsxDBQLMQwCwpKYVl2vFQ8qhwHJFfF+nMuBeJesV8QT+c8z5l+n/3DVnuAGx/v3tX+k7ZIOMr+nzl86q/tS+lgXEuQhwEWqGJNiAhO5mHHtu8x8h5gGpBZPm4iYpxRHnW1/csTQKsMgZcGz3GYI6K8C9RVkafWbQIrDEa4lvFujUoBPu0GB1MgmJvakbepphCRCiiSVcHJZXqwu67LKFYDTrnhxpUScEHMFFiMmaupJuzKfkhbgdCh58eEE/Y784ysMsdOA7KX78Z3nRFLn8SaRfpvjdLlfpe0/HnJuznAtc+2jVdxuejDdv+fnlx5R+W9BZ8oa1HDcu6TYv+Zi+n/mHgLVZ/K71bUgiy3NsAkzD1210MRSS6LDqotVVXjDfcrz/le0KS/j7BLGqN+nILokMXbk1iPKbJMBss4iwYunW7k2Ki2CVLueSDuFJuw7POfwONaZJMuzN/DZdV9ybj7zgvksbq5YxYc5ffey2jZyCsNQllzmH70Sb7uh9i/r316+bX6+6NdJxE5JuI5JuI5MWZeMS1koXh2j/8vrzKr+XfdA8FTkDjk2A/0yNOcJSC0lxNNoIa2ykGU9FiFriS9fwWk0pS5OmNwj5kidxRSuOcVHqjjBQfsIgntHxAII1ny1RrEfqly4GljZ+rbw4fygrmOK+4wUJvXubxPhTL8BMjuK4nH+f/k/BJKu3Sax5eEKA8/90PGc1t+B3wMxvhPPXq+61k9HxbuapLnjisqQN4S2CnYU4/T/2VxIqwCJycLDUWLfaEhN2tJrqGkSIENxagNeyZMi2K/O4HjjWDr/6cL3tvoWuexerNont53Y8rgtiy5gn3cvMhM6fU3qt8DjixHy+hZYAsyEGsDSoCHBxYZ+OAezpXIfleJ+hAn4rLO1CZMtGJbX77U23eUnrAYQHHQSXd0lHV3YQO+TY+aGxC1pEFoElPVvxCCJS1v62oPu2FmDcOvJ7I8C14yGCMUmEkzFIzr2/7iZlYZHlMI2Hj9rlh5Tk2IkKoZgSehzpHdICjmPsTIBjTBr4DhjL3fqlz1MPQIh2LcC499dfd/7OSPs3Nidhh7EZh6CysUmZuFdgjThbg7aEmzhsfMJ3cowsLsBOwhL5fqHhw8JBqIqIYBVOtOdZYKIA8/l6z+7MQ4I4tIQ0ToqiKlhhjGkXEctiuoMA4xAQrlO5Vrzdh2VRLImKjkldh1oHTZkRyVqE+V4+p3rVAsxYbw1h8+S4Plx0nWj3AXeA+QIIJd3QtWP3Mfzoymc3Ms5FsLbpti67jEXHDmJsHXqsY8EKsMgZcOz3GeLC2CeCQzfr1MvlaejLZCzGg9l8o7Z47hPybokhrm7TGQdmYxFOI8hT8aJ7m4SHsBHGlK8mBPiQQsKktjjmzsMO17/5EBRme1MGipF3L8N/QoD3WTLGAw0vfWjvGnadfzPAOnAEmGtRloBxDrGNol1c2TpUARaRxTj2+ywKGaIzt0/vdjJWasizoK3YdiKqNPYDIUz1mOtGh+sswH8O4rUcYeoHDDbyuJqIe8hrgeXYElrKU58vDwnoGN8Lk68+V/Gj4/vD7Vpeegymdg57lQQ0TqZCeBFlxo1L+gg08cs2p9FxvmXBHwOL37WOAYssz0kJcHIfeG3ODHTFrim8BcrwnjJXFuncSwYAq+wqNf5TVjDn8Sftupq8wq8l+ofeVKIloEyCQ1zjOcJgLQNlZXkV4h3DTLmpyVs1iDW7grE2PDrWU796Txf98CpxnGef96fp7v/jbSe4tYC/TGJNvY4RzVORM+DYBTiPpSI6ybLDHfsORZFokRZhrEWzBQLxnnHeVO8oxFlMP33JVnJra8mt6PfhceR/m+jvC9bulAUbHeL4MbmigbmHAqs4CXErfHHE23UcmN8DYsuSrOgQ1NZmJzU8NNDt3Ql2Eu8UF8dntrA81Nj5oVGAReReoBFEeHh/6yHe6nOf5HHZ1JBnQUyiygzvlni24OGDnbbobkZ8594QVGBXriLaiO9tXd53gXLsIsDZJQuyVJevjuNmuOBIu+5en4I9oLsu6Ci+XOv96k33NNZwZz2n650+H6v4gl3QIiI7MBDF1Li33pw0RR4TTqJA/NsmBLHpSLF+EW2sw91kbD+KJdsSz5aLxcb6vS3uPgIMPOSwg1gW4FR3/v99B/FkPDnvr53KcKyTrwqLC7CTsETkHIgTqxBSupd3NeQ/hK5orOGpaAhWmQHd5bGM+AITk+4swDMTsIrDf18BLJPeEN+8jCu5qT2ga/guWKqUx35zr8FxjvtGFGCRM8D7bFmQkTKeu684IgxlTDfHR7h7vxq6he8q8vuC2M/tv10cliT/YznmZkAXh39cvrQrCCevRyxblrLn9i5CjkUf9x9HxO+S/32iAIucAd5nyxJFtIjjruOyOW4Qb9zUGPiff7EG+GYJEnH26cbdB4qQ1wLvJKTDMvCmo9vi4QizjxXM7PeyXjxvUsL/dB12SaPrPfiSrhvrxxFwxu2TeC90/Q7B4netY8Aiy6MAi5we3rUiZ4ACLHJ6eNeKiIisgF3QIiIiK7C4ANs1JiIiMkYBFjkDvM9ETg8FWOQM8D4TOT0Wv2sdAxZZHgVY5PTwrhU5AxRgkdPDu1ZERGQF7IIWERFZgcUF2K4xERGRMQqwyBngfSZyeijAImeA95nI6bH4XesYsMjyKMAip4d3rcgZoACLnB7etSIiIitgF7SIiMgKLC7Ado2JiIiMUYBFzgDvM5HTQwEWOQO8z0ROj8Xv2kePHuXGobhIPP89+L148aL32WwePHig33fi9+zZs95nfD8cyu/HH3/sj0TkVBgqhoiIiNwLCrCIiMgKLC7AcRnSkydPBt1ojx8/7n30i350KRboatTvPP3oto5+dF0X9DtfP4h+uIh+x+P3008/9UfLMMxxAepKiYiInAJL65cCLCIi0uDMBfjp5uKHh5vL5/3hMfD8cvPwh4tUsurzffKt+X5L/FOs82zc55vLh1330sP7+KHFsqx1LUXkJFhcgGe3onx6sbm4uLifhnFXzqHRXEzMFmSpMt93fWJ+a11LETkJVuwfxjLB+k1W8MPLdDQHlnI/UH5x2cdLp+sGbtTghXh1Q5jEvzsf/arwu6ZHuFSHy4vi98PmonjO+UHOo/KL+eb46UElW3ET5cznCi2/dvinqUzl4ef55cN0bVM+jXA3zNW/LmOgVccBS5U5ppF+M0/3uZb97/Py5neS8w2/m/GDY5VW/z1eTH33k3lHCHORypHqmsNVPUaz1zakn+sd4+6St4gsyXoCnBvtTnhpVMeNcqHrQhw0uqUR6hu4bdTqeNxYb31yo1aOBn4xjZn0ckNcHhxyuDv45XKERrHkNyrD8PpM16snxk/cfh3C9ajiRm6rf12Mjok69odbFirzwK9Rzsk6pb+567oE7uM2fyeRRn7t9OfqGKGeCGgfjzS2+c5f21HdQtjd8hb5vuEBdUlW64Lmph80DpMNQGhoM6HRqRvBwXHVOOXjKb/AqAGNcUJeMY25csz5jejzmIufw0zVq2cQZz58bnyjSEyWr84npDtbp5pGeWGRMiei3yjcTJ2yAMcy1Md1GXvm8hscz9fxBs7Hh4a6HJGYRp1ejLdr3iLfNycvwO0K9NZF8rtxEw0AjVawGgYNya0NXJ1HaHRy2KnzfRpTnzM7lmPOrwdr5KaMyW8ufvo0Wy8YxNnlOkzUPzI6P1P/BqM69ue3LFFmiH51uFG8KFLxM9THlDEe9+yc3w7fY2acD9cyPq82ry15Td03O+ct8n3DvbEk6wjwqHEYNyo30FjERjI0SLc2cDHeDLFrMKYxm96O5Zjzy2mEehe/ufg5TjxuMMpjOny+7hehB2KUX2GP+g+YqGN/uGWRMiei3yjcTJ1GgruEAMe8p6jzGQtp+9rW6dfxdslb5PvmLAWYLsRto1GY6YamwR2MV20bpGHj1PndNCwxXk4/jqPFB4CdBHgmvbmGdm+/VB8mC02FSUyWo1DFmS13/hwa50Z+hZ3rH6n98vHNd7alCneoMg/8GuGmr2UtuPVxLYw9c/lVx7d+j5lOZLf3xtx1z8c3ZRqlP+fXzFtElmRxAR6PAdOQDRvBjokGLdM3QrkhYtbrTbgyHoh7eHmZ/GLaIV6VNg1QiTfsEqV8/bm6gRukF87PNbRzfvnwpvzdTNVk0aR6TMbPTNerI9QhH7fCd2G2zzzbRriOG9mx/hXNOo4CL1Tmue8iM1GnnGa8tvUx8W659nV+o/xbdazp8rm4KNdwGG7+2ob04+qBzETet3yXInI4FhfgwzPV8ImcIwf6vSusIkeHAixy1Nz1914s8YaVKyI7wb2zJCt0QYuIiBw/Jy/AS1dARERkCRRgERGRFVCARUREVuDZs2f9p2VYXB0dAxYRERmjeSoiIrICCrCIiEiDR48e9Z+WwS5oERGRBk7CEhERWQEFWEREZAUUYBERkRVwGZKIiMgZonkqIiKyAgqwiIhIA5chiYiIrICTsERERFZAARYREVkBBVhERGQFXIYkIiJyhmieioiIrIACLCIi0sBlSCIiIivgJCwREZEVUIBFRERWQAEWERFZAZchiYiInCGapyIiIiugAIuIiDRwGZKIiMgKOAlLRERkBRRgERGRFVCARUREVsBlSCIiImeI5qmIiMgKKMAiIiINXIYkIiKyAk7CEhERWQEFWEREZAUUYBERkRU4+WVIDGIjwrjHjx/3ZzebJ0+ebM/rd79+cWIBPzD9vg+/Bw8e9D6bzYsXL/Q7Uz+IfriIfvv7LcX95CIiIiIDFGAREZEVUIBFRERWQAEWERFZAQVYRERkBRRgERGRFVCARUREVkABFhERWQEFWEREZAUUYBERkRVQgEVERFZAARYREVkBBVhERGQFFGAREZF7Z7P5P7BKM+E2OpYiAAAAAElFTkSuQmCC</SerializedThumbnailImagePng>
</SlideLayoutData>
</file>

<file path=customXml/item31.xml><?xml version="1.0" encoding="utf-8"?>
<SlideLayoutData xmlns:i="http://www.w3.org/2001/XMLSchema-instance" xmlns="http://firmglobal.com/Confirmit/reporting/powerpoint/09-09-2009">
  <SerializedThumbnailImagePng>iVBORw0KGgoAAAANSUhEUgAAAeAAAAFoCAYAAACPNyggAAAAAXNSR0IArs4c6QAAAARnQU1BAACxjwv8YQUAAAAJcEhZcwAADsMAAA7DAcdvqGQAAGI8SURBVHhe7b0HnB3VeffPm8SJbUjsOPGb2P7HcRziN44TBzs2JJhmxwU7dhxwxyVUYZARNlVCgGQECATqDXXUy6IurXYlrVYVrXpZbdOuyqogIWkFCGmLCs//PKfMPTN35t65e8vce/f3/Xx+6M6cMzNn7mXnN8+plxEAAAAAcg4MGAAAAIgAGDAAAAAQATBgAAAAIAJgwAAAAEAEwIABAACACIABAwAAABEAAwYAAAAiAAYMAAAARAAMGAAAAIgAGDAAAAAQATBgAAAAIAJgwAAAAEAEwIABAACACIABAwAAABFw2Z8O3UVXDN9F/C8EQVCx6s+E/mTQDvrE6D301dl76fqZxa8bhb4yo4H+bNgu+sCQnfI78PtuMqOddNmQw/TIyGeJxl1OHWM/WVC6NOWj9Oaz11PZl16lldeNEhqZNVVcN5pWXT+SLrtiiPjihlUL7YYgCCpafUA86z4yoppumt1IN85qpOu7iL42p4muntYg7/+Kof7fTWa0iy4bepQeGfUc0YQr6Pz4TxaUaOpH6WS/66n8S1No1XWvCAmTzJIqxfkr2IDlmwt/eXFvMxAEQcWhK4Q+MHgnXSOM6KvCgK/zRIrFrm/MaaTPjK+lPx600/f7yYw4Aj6iIuDxV1DHOBFZFpDeExHwCWHAZV+aLCPUChEFZ0vSiK8fBQOGIKj49SfCeP7fhFr6ujAiP4Mqdt0g9J/i3v9qVDW9P2smDAMOKxgwBEFdQu8Xke9HR1bT17qo+RrdNHsvXTujgS4fvItk06PPd5WeYMBhBQOGIKjoZaqeuQ20K1Y9e8U1AFwTwDUCft9XeoIBhxUMGIKgohcbzafH1XTZqmevuCqae4B/ZPhu+WLi9511XjDgsIIBQxBU1OLo94NDdtJ/TG+gm7hHsMeMuqq4Kv6fJmajQxYMOKxgwBAEFbU4+v3U2BrZ+cjPiDItFV3ysB8h8e9XhenzPr+8Rpyfy8e6aZZ/nkzrBnEdvhZHwR/MaFswDDisYMAQBBWtOPq9XJiLjH6FyfkZUSbEbco3CjNjA2Wz/eKUevpHEV1+VujfxGeOvPn6dtszf+Z9/ynE+T85Zg/97dg9sp2a99nnz5a4vJ+bVEt/ktFqaBhwWMGAIQgqWvFQm//vlT0pR7/JIlYjY7zctsyfuWPTn4uIkntc2+J9bLKcl49jQ+ZjrhEvBh8bXS3zcKTOev/gXfRPE+voGyVNMkr1XjOT4vPzvX5omHpR8fsOUxcMOKxgwBAEFa3Y2DgC5SpePwMK0nUzdDWykDFNV7oQGxcbO3/mDl5qisudsr2Zr83bPMznjwftkJH4P79aJ8/Jxvvvwng54r1c5LXH4/IxbIQckXK1OXeUYrPma3jLkCnxPVwpys9lN+VITzDgsMqJAb//tmfosssuc/S+a76PtDxI+8Mrv+SkffCBCUgr0rTL+yxzpf3BRz7eJdLYCP/892WutPd/9BOO8Xx5WKVvGpvkp19cEZfG+9mMrxnuPo6vx+bFxulXln8YXytN9IZRq11p/0eksTFL09XH/cEn/p9zX+8buJP+78jd8prJXiA4D78scJtuqmbNx3Akzt8Xl8dcv/OCAYdVVg34j2/+te9+CIKgbItN8crxqXe+YiP7zIRa+qOXd8hzsEH+rYhWuQr5KyIyZv3b1Ho5m9QfC5PkKJbzmOt+UFcnf3z0Hpn32681iTI00b+ICPjD4hnLaRwZ28cYsQmbz5zOef9ixG5pquY+uNrYROfKdBvlda6aXCejfb+IPZm4LfovuDOWKLtdns4JBhxWWTVg+38mCIKgXIqrn6+anHr1M5sat+WaqmFZJSw+83hZXk1IrigkPsttzzV5H/cqZiP8RkkjfbOkib4gyvBREcnyOTjK9DNeI+8zk/OacbpssHwvbMb8AvCPoozcvs0GzW24fyheGP5ujHjhSPF+WXzPnxIvGfyd2dfvnGDAYQUDhiCo6MSmyUbJkWGqEaHXgL3nZXn3szh65M5W3DZ8s4h6+VxskMa8/Y5hJZsOkk2Yr8nnZ7P98HBhysLIzXl5P6ezef79uBpZfu89JRMf868iQocBdzkDbqYyuSRxGw2b7peeXDdOb7C2G2hYC5/vbepu5UklX+5k7l3T2OyTx638uwcIyj+xMXEVcarRLyuRAScSX5Mj028J8/1XEa3+qTBFNkm/vCzOz+J2Vza+ZNExi/NwlbdfWjoGzC8p/zFDPVuCXjDCCwYcVtG3AZe9Lb1HEsKAXJp+nJrijvMxpbD5cqzujXz9GE2bbXP1KE/vAYLyUWx83Pmps9FgqgZsDP+bJY2y+llWN4t9QXnZLD8xulrm5R7XXL3M1ciclsyEg5SOAbP4ZYWrytNvB4YBh1VWDTiMlAm9TWX635SMxNeUfJSX5pXi9WHAEBRabEaff7UuZwbM1/ubMXtkhyse0sM9mL1GyubKxvx/RwrjFZEyd6pi0+Po8+slTfTv0xpkrWFnTThdA+bjuLMZn8fv/OEFAw6riA1YV8G2HKcbdSRcVuaXL0DFYMB8777pHsGAISiU1OxXO+nqqZ2b+7mzBvxxEdFyp6svCXPlYzmS5LKYiJeNV74UCOPlfGy+XD6+Hnes4n9Ns11nTDgTBswduxJVm4cTDDisIq2CvnFzG7uHrnq1zNgnb5zsqmuNMm+PKYXNZymlqmEfeY+Pe0HwKVPC+w51D+azIqjM6dybqa3g78t9nqAXAE8btySord+dV5YrwQtWur8RVLziNszOdsBidcaAlenvomunN8jez2y0bKC8j8fy/utkFfFy+zAbL6d/bFS1TPvnSbFInQ34uhkN9CFxbKomnAkD5l7jiIC7RCeseANUD9WQnbGyYsB+hqEJ9WKQ4Hj7Ohk34DZqsszX4DaldO8tZsCqucCL53fzu0cLVX4tY7Qemhrf9jHg9O8DKm5xRyUeCnQjT37hYzTJ1BkDZrFx8bSSPNMVmzCP1+WOTcZ4uTz/Isz2L0dUyyiTDZb1voE7ZLU1H8fPTI6QuTqae0fzOcOacLoGzC8GHL1z7UF6E3LAgMMqOgP2i270Qzt0NBO2WjZkPhNVea8ftN8rJypzGYG5jsDv+mFNI+E9CKzzmJoFO2+698Zy7k9gG6iz37meKVf8y1RwXnufkG3gGb4PqLjFBvxXIzvXA5rVWQNmsbHy0KNrhIFy9TKbL0finxPGyy8Fxni9x/GEHmyebMKmDDxdpRlzHMaE0zVgLi9fk8+VbGhUYsGAwyoyAzYm4YqEnOjGjkoTKKMGrK/tyuPJm9AsE5XdLy3MOS0lvAev0enrOedO996UjMm5fzOW97tMIGOspizmvnyuH/8ikZn7gIpbbFjcHhuFAbP4+tz++5cjdst2X97HxssvBt68trjjlsuExb/cNsy9o8NUC6drwByx88sCm356Q5FgwGEVURtwsFkFP+R9lEkDNnkSksBgfK8Rk7ov2yhTNIyw9yrlMeB0701L3YN/vvj788hbJW3uI1Gth/eeM3QfUHGLDZCj0EwbMJ+XjZT3y3/FtmxvtvIYcRUuGy4fEzaa5GN4cXxvJMxLKXIaXzdRJJwJA+Z/ebpMGHARGHCgvA9jP8IYU1hTCpMvTJkSPdx9rxFTpAac7r1pJTLg+BoN85IVgLmPVAw4Q/cBFbeMAXfWiPwMmFcn4g5TvL7v5yfVyXmd/358jXO9VDpLJRLXGsaZsPj32unCGIerZQ6DrgUDzoyK3oDVgzwZCaIpo0wacBIDTaokx0dqwOnem1YiA3bfnymXxr5HY6KmLKkYcIbuAypuZSIC5sUYOMrl87GxsSFzey4PH/pWiepUxZ+5ypbbdtOfvEKJDTgoEuZ/PySe0d7InCNsvuc/GLhDLmEIA05PRV4FHVz9bOQenuSfRyqsKYXKl7xciZXoeL+0HBpw2vemZF6c4psHPOdPYJRx7bomr8/3ENgGnOZ9QMUtNiNeiSgdA/5HEen+0cCdcoEDnpyCzZYN+MtT6+nTwuTYkDkvL5rPHZf4mh9My7SU7H4zXhPm+7l2RgN9ZMRumcYvBib6/ujIavnSwQs/dGboFYuP41m50l+cHwYcVrnvhJUo4jEyD+VkD1rfh3cCA06Sz4nMvWZgojYfk7Dlf7y5jsDPPJOc01HYe5XyGnD698ZyzuEXyTNeU/WUK3a8wPkuAr4fUy7G2p+J+4CKW+n2gjbiaSLZANlgvy6i3s9NVIsVsPn9kYg2uYOVWZT/M+NVlTVfu7PV0XycjIAt8+Nr8RClb2gT5mUD2Si/MKVOjiXmMn5FmDL3YGaj5n9TXQ/YiIdJcXszXxe9oIvSgM3DNnn1snnQJu6MZSIihTJ1P1PqXD43IarEEx7vNUl9/dCGEfYerLyuc6d7b+Y38R9z7C6DKVcC7LI5hh2A68Ullfvw+x6gYhebIK8a1NlxwCw+jg2czZX/5WFFHxisJ/nQ12FzvFrs5+j463OaxOd6mdbZSJjPzS8OHxq622Xk72MTttY1NmVjseF2NuL1is/15akNohwYB1ycBuwbxQUoZETjVFMy8kHtb0ph8/maR4oPcFekx7gMxEhfJ4Vzh7+HIONJ796MAQ8Tb8mu8yS6Pxt5LWOgAWV2EOn6/5f42pKw9wED7opiI+NqVI4ETbtmOuJOUBwJs+F6r8PG+AURhbIJcnU0T2TBbcedMTA2bo6qeeH/PxPPYlO9zOdiE+aOX+lG9YnEVe9chc1Rvl/5wgsGHFYRtAFDhaqYAfunZ1z6JSxhcwUEecSGdYWI4sxkGH5mk4o48vy7sTWyTZjPbSJcNkc2SR6/yysbsQnzYvh/O4bNeoeMJL1ls8XHs4nbZs3V2H89qlqW3Z6Eg82fO1iZKDgbYgPmXt6m81nnBQMOq6waMFRcyooBB7QXxyLiHBo+VDRiI+N5jTvbI9gWGyu3jfIwIDbEvxy5W87VbF9PVUfX0zfmqM5avLwgGzAbrJ3PFhsrmyrnMb2oudaQZ8Xi/dwhivPwVJXcJsvV3Zl4oQgSf1f8ooEIGAYM5aGyEwH7VCfb+FZvQ1BicRTHHaMyYcCsm4QJc5U2GzFXOX/AE91ymy1Hjybq5nbhZAsbsOl+YrTquWyiaTZgabqi/P8wvoZuFNf8nDgvX/ers/3Llilx9Ta3QXM5/MobXjDgsEIVNBRa2ayCVud2E2o2NAjyEZsIT0eZKQNmcXsyG+vfjVPr/fJ17Aj3g4NVJPzJMWoIFFdH8+Qd3GPa5JH5LPNmg+aF/P99+l45daUxYDO2l3s4c1SdqY5WQeLzZ2YaShYMOKxy2wkLgiAoB+LqX6cjlsds0hFHt1wVzCbFUfafi2cmG6a5Lrfncvvvl6ep5Qf5+p8Whs1Ge7kwaB7DywZtImM+ls/D5msW5GcT52roPx++W5p+JssfJH5hyEwHLBYMOKxgwBAEFaW4HZh7FGe65zCbMI8N5h7PX+C2XmGsdkcqjnC5DZirj3ls7jdfa6LP6jHEXO185bhaObbX9JY2JsyRMJvt37yyhz42Sq+olOGyB4lrCuSLgiiH/R12TjDgsIIBQxBUlJLtwBNqZFWwn+mkI24TvlkYK3da4ojVVBtLQxWRN0ffvM0zZvEwJja4j45UU1ayEfMi/J8VaRwt2+Xltl5eS5jzZ7PDlVf8ksJReGam1IQBh1VWDfgPr/ySNGHWH3zk487+y/ssc/YjLbtpLDuNhbSukcb/H9hp/P9JV0378rBKx2ze/9FPZCTt34dXygibDfX/eK73waeXOW3Cf/yX7uO4nGy2PJvV+zxpfM5cVDnb4peJ/5i+V7482JF85wUDDqusGjAEQVCU4o5MPLvTV7MUTXIV8ZenNahpIaeqCTQut67PBsxRMEfLZoEHjpZNR6wbZzbSv4homHs8cyconr3L7zrZFLdVcxm5bKbc6QkGHFYwYAiCilZsKjwxhlnQIBuS1dElqp2XO0+ZTlmmoxYv4MDX/5IevsQvBRw1cxU1H88GyFXO2e7p7Cfu5HWjuDZ3+MrEYhJKMOCwggFDEFS04miUq1Wv0wsW+JlQJsRtqBwF8/AkNl0Wm7FsAxZp3Bua26J58QRuH+aJPHiccLbH9iYTt09zuTMX/bJgwGEFA4YgqKjF5sK9jrM5jSOLTZg7V/3NmD2ycxa38bLBmTZdNmHOw9ss/sz7vOfJlVQZ9srOYelPvmELBhxWMGAIgopaXBXM1b1fEYaT7WpejnbZ6FlssH55pAFHUN3sFZeRF3jIbPTLggGHFQwYgqCiF5sMT02ZzbbgQhNXiWc++mXBgMMKBgxBUNGLI2COhK/ltuCAyLQriaNfri7PzMQbXsGAwwoGDEFQlxCbzcdG78l6W3C+i3ttXz9TLfGZ/rzPfoIBhxUMGIKgLiMel8uRX1c2Ya6G5+kuM9/2awQDDisYMARBXUYc8Zmq6KiHAEUhNt/PTeIpMLNlviwYcFg5BsxtJH86rFqZMARBUJHq/YN30V+N4qpoXuZPRMJdRF8V5nvtjEa6fCjP1uX/3WRGu+iyoUfpkVHPEU24gs6P/2RBiaZ+lE4KAy7/0hRhkK8ok8ySKsX5K64fqSLgK4Z732QgCIKKSzxT1fsG7qBPjamRw4b8IsVikxl7/JHh/AISm60rO+II+LCKgMddTh1jRWRZQLokIuA3n+UI+FVaKaLUldeNzJo4wl7FBqzXQAcAAABADoEBAwAAABEAAwYAAAAiAAYMAAAARAAMGAAAAIgAGDAAAAAQATkz4EmTJtFll13m6Pbbb9cp8Wk33XSTTiGqrKxEWpGmHThwwJX2qU99SqcgrZjTGDuNZYO04k3j/w/sNP7/xJCPaVdddZXekx3c304W6NOnj/4EAAAAFA5swtkk6wac7RsAAAAAsgHX4GWTiA24lLpddi0NadSb+UDjELr2sm6iZJ7PuSTd66ZzfCHec8JjG2nItaqK6dpc/I9mlyWq7xIAUBBEa8Cl3ahbt265eTCGpRgemlkzsyySrTLn+n7s60X1XQIACoKsG3BwGzBHJhz9iij42iFiKxEcKevG8m5D9HFit/cBF/fAs47zPgiF+av9dponf9jzcT5xD0O6mbTLqJtJTJTGyGt40uzryuPFi4qM4gLKKfcZ/NL885eKMpmXn8Yh14rvVlzHJ1+MRPfvLaOF3z26yFaZ7XOI/2dKU/ku9f+fQ2L/n8jrWv/fxL84es6lf8duQb994LVtOE83UQ5xrzKfp8Yo4XdrnV/et31smGsD0LWxO41mg6wbcCDyoa2Mlx+q8Q9lg6pCdD10zUNIP+CcQz3b8Q9rJ0U+1MyWK80+R4LzyQexeXGQ+TqRJsthPRTN9eLK4P5+gu9LYx8vSP49WN+H51ibZPfvLYYi4B71pkOWyuxK8yln4D2J/8qqa5NZH+v7/4mNz/X8z5/oHm34PtlA9XF8Due6ib/buHuz8oa7NgBdG35BzSaRGTD/0bseDoEPAOtBK7EeOt6HoGvb83CS20FpFnEPUPsY61r2ORKVI1FaHPoaiY6XeYLuS+M6JnF++fC1TSKwfN7rWOdNeE9efMrLZKXMAjstLl+Ce5IGbJfBu+0toybR9Vzbie8xBu+3Xxq85bCxz+E9n31c2GsD0LUpeAP2r4LW0YW4uZgCHgD80LKiBteDJOkDznsN66Ej8wbt1+cI+iwJWY5EaRqORmJlFGmJjhefEt4X4zomzPcQcP82cfsT3L8Pcfeo9ztko8yMnebNF3ecbVL2Z8a7zWW0tzWhrxfid5TEX4e/S/t91fe75WsF/d2EvjYAXRv+28gmWTdg3xuIezjEP1Ri8MPCfkhaD6SkDzj7uATYVYP2ORKeL2Q5EqXJc1j3bdISHS+Psbd9iLtGcH75vXezaiDirmdI4f5dBNyj3nTISpkFdlpcvgT3FGe42TBg+9pBeK8Tb6T+3633/N7jwlwbgK5NUQ5D4ipE56FhSFANzQ9cV3uV80ByP5xUWuzBYh8nz2+3o9kvAKEMOMH5Ej1oU04T98OdhYLyCALLYfAck7Dc8rP1cPa5niH0/dt40+R27Ddz8OTLVJldaT75gr9Lr+F6t73GqEl0Pc920t9RokzW+dtI9L3L7ViZ4s6fKM332gCAbBKBAfODzP0QVAQ80CT6ISQfRNzrNZbPtAeyrh0yRKTZ57aO85ybH0DmOHeVKJdP7/M+4Fzns/YnetAmSpObsfKrnqoiohH3EXi8JPi+FNY9yG2//CqP887jPIS9x9qEvH8PvvcYlzlLZU70W0gC7kme0/5uvdt8XJLv3nu9uOv73aMXdZ1u3cx36M6X+Lu1zm+PHpAEXDvJbwkAyBxZN+DMT0UZ9OADoBjJ0P/vMFYAUqZ4hyF1Ghgw6Ep09v93E4n7RLkAgFDw3042KUADBgAAALJPwRswVkMCAABQiBS8AWf7BgAAAIBsUOSrIQEAAABdExgwAAAAEAFZd0e0AQMAAChEMAwJAAAAiICC74QFAAAAFCIFb8CoggYAAFCIFLwBoxMWAACAQgTDkAAAAIAiBAYMAAAAREDW3RFtwAAAAAoRDEMCAAAAIqDgO2EBAAAAhUjBGzCqoAEAABQiBW/A6IQFAACgEMEwJAAAAKAIgQEDAAAAEZB1d0QbMAAAgEIEw5AAAACACCj4TlgAAABAIVLwBowqaAAAAIVIwRswOmEBAAAoRDAMCQAAAChCYMAAAABABGTdHdEGDAAAoBDBMCQAAAAgAgq+ExYAAABQiBS8AaMKGgAAQCFS8AaMTlgAAAAKEQxDAgAAAIoQGDAAAAAQAVl3R7QBAwAAKEQwDAkAAACIgILvhAUAAAAUIgVvwKiCBgAAUIgUvAGjExYAAIBCBMOQAAAAgCIEBgwAAABEQNbdEW3AAAAAChEMQwIAAAAioOA7YQEAAACFSMEbMKqgAQAAFCIFb8DohAUAAKAQwTAkAAAAoAiBAQMAAAARkHV3RBswAACAQgTDkAAAAIAIKPhOWAAAAEAhUvAGjCpoAAAAhUjBGzA6YQEAAChEMAwJAAAAKEJgwAAAAEAEZN0d0QYMAACgEMEwJAAAACACCr4TFgAAAFCIFLwBowoaAABAIVLwBoxOWAAAAAoRDEMCAAAAihAYMAAAABABWXdHtAEDAAAoRDAMCQAAAIiAgu+EBQAAABQiBW/AqIIGAABQiBS8AaMTFgAAgEIEw5AAAACAIgQGDAAAAERA1t0RbcAAAAAKEQxDAgAAACKg4DthAQAAAIVIwRswqqABAAAUIgVvwOiEBQAAoBDBMCQAAACgCIEBAwAAABGQdXdEGzAAAIBCBMOQAAAAgAgo+E5YAAAAQCFS8AaMKmgAAACFSMEbMDphAQAAKEQwDAkAAAAoQmDAAAAAQARk3R3RBgwAAKAQwTAkAAAAIAIKvhMWAAAAUIgUvAGjChoAAEAhUvAGjE5YAAAAChEMQwIAAACKEBgwAAAAEAFZd0e0AQMAAChEMAwJAAAAiICC74QFAAAAFCIFb8CoggYAAFCIFLwBoxMWAACAQgTDkAAAAIAiBAYMAAAAREDW3RFtwAAAAAoRDEMCAAAAIqDgO2EBAAAAhUjBGzCqoAEAABQiBW/A6IQFAACgEMEwJAAAAKAIgQEDAAAAEZB1d+Q2YBYbsZHdLoy06NJuv/12nUI0adIkpHWRNHtoBVexIa1rpH3qU5/SKUQHDhxAWoi0q666SqdkB4SnAAAAQATAgAEAAIAIgAEDAAAAEQADBgAAACIABgwAAABEAAwYAAAAiAAYMAAAABABMGAAAAAgAmDAAAAAQATAgAEAAIAIgAEDAAAAEQADBgAAACIABgwAAABEAAwYAAAAiAAYMAAAABABMGAAAAAgAmDAAAAAQATAgAEAAIAIgAEDAAAAEQADBgAAACIABgwAAABEAAwYAAAAiAAYMMgakyZNossuu8zR7bffrlMymDZmm07htDVUKv4t7ZbmOfM0Lddk/f66ldK2MbG0g0Lmt0t4XIGm5ZI+ffroT1m8T/H7xf7WxuiULF4vgrSrrrpK78kOMGCQcew/flB44PcrfNg8QPpk+3vErwQyDv74Cxv8foUPfsPMcNNNN+lP2QG/Esg4+OPPHJWVlfpT7sDvlzmi+P0Y/IaFAX4lkHHwx585ovgu8ftljqi+SzQjFAb4SwMZJ9//+M+caRT/PUFHz6rtfCaKB3j+P7yP04WZ36OOJr2Zx+Blxp8La8pp811V9K7ezleyXYOB/ztAF6OGNu+vJPbeo29W0hm1M2/BA9zLEXpP/Pfihh7UOrNKfs5n8Pv58+64Eqruu5NaxOeLaldeku3fD/93gK7FmVk0v+51ahMf3zw6lOrb1e58JdudQAqOpqXygf3euyXUNnwyXVJ785aofr98r8VoGVdFLceO0Dvic9tbal8+AgMGBUc+//EfPfoEVbx1Tn4+86b4fIofAcAmn3+/ixtKtOkeoQszB+V19BQl+Rx582/2zg6ue2qVL8Lqc34CAwYFR97+8bdXUkWdiHov6M23hjrRMIiRt79fi4h6y3fpDaJLWyaraFhtAou8/Q3fYrN9l86cVJv8+8loWG3mHRiGBAqOfP3jP3NKGO7+GtL+K6ihzXWz8vaPn8EwpBjGcGM0ymj40nG1lY9gGJIb+fvVHnG99HJ7cNN2vdHFgAGDjJO3b98aacR1T2jNoqNiX8yU84sovst8/v0ubelBrcO/p6WqoGPV0vlHVN9lvjYjdCzl3s8lWirybREGvLlvbZesiYIBg4yTl3/8svOVMlsXcn/+dsaK4gGel79f0yDHcF3I/T3oQp5WY+T7y2hO2V7lmK4Lub+cjh7T23kEhiEBkAG489X8ozV6y+YE1e/nzlgn9HZ+gQe44mK5iHjLq/SWDXfG+h61bTmit/ML/H4xZKQ7zu93OkNH+5ZQ9dL864yV7d8P/3eA4sd0vgqIclWVtE90nAdgGJKAO18liHJVtXR+9ojGMCTNsVqqThDltsmq6fzrjAUDBgVHPg9jAcnB71f4IPLODDBgUHDgj7+wwe9X+OA3zAwYhgQKDvzxZw4MQypsMAwJJAK/Esg4+OPPHFF8l/j9MkdU3yVHbnxto0mTJukUottvvx1pIdJy0RSDvzSQcfiPP5/+kEzamfYTeVMWJkzahz/8Yb0nd+Tr73ep5UjelIUJkxbF75fPtB3L9+VPcgsMGHQBzFAjM+8zz4CVL2N/86ks+Yp33ucq6sibhRi4LPk7Djl/8M773ELv8pSUebEe4RFqimgcMgwYdAG8BgwKCyy8UPjk/8ILUZBRA25ra6Mz4pXmzLtn49XGfz6XqP2c2j7bIWdxdbah3Okd8Rt1dHTI3ywXHHhrE63aP5zWHhxMS50pIPtS+b4BtKjuWVp5cIyTtnQff9ba96zIZ9JZw6m8wRwv1DCAKp20lcJmT0qjdc5/ZDvxukfH3zD71Fjfkyf4WiJ9/0pxBNG5t2da51V5zr5dos+r8x7fK/ZytKrPvd9cV6fLezHnsNOF9ttpSrH7NGVR2xX7h9L+034TTkTHpdNHqGPpc9RR+gi1OdNA/pTaSrqL7TuofVl/6lj2qExrK+HPWiV3iHwmnfU0tY01xwuN7a7TFoonwSm6uPSnsbSZC2SEe2mHOUZPO7nmUZGfrzVcbr/XOME6r8pzafvz1jVF3vItYu9OEanqc3PZF1rpzr34pQsttNOUYvepjzf5F/ahC9Wl4nr5Q8fpVto3tooaR7xOTaNW0U5nKsgFtOe5ctp+1xKqHbXRSdv5HH/Wem6JyGfSWWtpz2/M8UK/KaeGUXtFLNtKp2dtpIanF6j9emrJd5aaY6xpJx9dJfbtobfFdlvVTuu8Ko8cEyzPq6+5nCfJOUqHZFnNtUXZB+l0WW5zL37pQoPsNKXYferjRf6Goevo2PIGcb3ckFEDXr9xE02ZUUIzS+bHaQNPgHKmnkqdfZvpkNj1Tm2FKx+UfU2eMYdWrVkvf7NcUHlgBD296moau+cJmrX1Onpm9eeFvk2vSjO6k4Za269W8Wetqjut9OtoTLV9/OdpwNYeNL/6xzQgLq9QY2x297oac2w/qpPbfK0eNGb9k3J7f7Mox45vq+NqVos9ImJu1Oc15dy/RD4c6mo+T0N3iG1z3bj78E+370umu+6by6LSeld8WppwPnFx/yZ6t/tf0bmB36Nzff9afL5c6Eo6J83oWjprbZ/rxZ+1el1rpf+15/jL6Wzfr1PrwKtUup13Upm+srj2JHOsMtcLcpuv9YLeVudtff5KfVwjnR8vts15Oe9MNVe0Ope47vOedNd9+Kfb9yXTXff9dTr3kEo7c+dl1Dazh7ha/vDu/hZa/qVhVPqZIbTmthLaePNQWvZPLwuNovXSjCZThbW9/gb+rHXDZCt9qOf4l2n5zTNo823jabmdtxe/rCpaxpljy+TLbssAc+xy8colXob7xM67ecg+zkGNP3yZKm4R2+a8P9wqX6Rj5/Kkx92Hf7p9XzLddd8zaM2/vUyLP9Wfdj66RFwtN2TUgHv1ftLVKeGGG79K02a9RtPKaomr1xuHXOtKW3eYjzpCE+7r7n+cULc8TvvsP33OSev99O8LLu3zn/88/wBZZ+PhyTRgczdhOj1o5s57aPLOu6Sm7XlM7HuIZsjt7jRHGNWcapUmVf1QLN3+7OhemlWrjxHpFafe1FdkttOa+qXyLbv5oMr32p4J1Cy3+VqP0axd4+T2kaPWeQ8mXpal+aC6Vuhy+ynueC7L3fTqjtvppQ3X0/rmCfpq+cHFwzvp7DNfFaYjjObF6+jcC19RGvQdse9bevtr4rMwppd1Guvlb8XS7c+ObqDWoeqYtir5MNCso/YJ05RpLjT5dAQst/laL6vtRd+InXfhOj44EHWskKssScrtp7jjxfcwgD8LU370E9S+4Gl9xfzg3KG3aM3NE2jNLcIs75pFG38wlTZovf7z2da+GVQljKrqp7H0DT+dFUu3PzuaTlW3l9DuBfyXZmimhod3i5iY6NRQk2+9ioBHTndvDxOffzyLNvF5h/JfYzAtw825hFxlSVJuP8UdP5uqfjyVKq4bRTX9VuorZp+MGvC616vo1WmzafrsuS4tqUlc79+80Z0fyr4mTZ1JV19zjf4Fssu65rE0YJuIVmsfpEUNz9DC+qe1nqQFdb3156fE5ydogZPG6i2MyqTzZ44c47VAHLvwwBri/8vknM9ynzhG73vjqEiX++bQG3pbXbdEbh89+qS+hpCcL/oENezX501armTpRipfrNz28fy5j9z/4vr/oMoDI0UZ8oeLBzfT2X7C6IYK4xn9A2od+T9a/y3MR8j5LIxshEkTGmGlj+CoMUAzX1Nmy/M9x+3T5zJV0HKbz2u2rWvIuaKP0IVZnF+cQ5aF081nLbtcSdONdD5HnuNH3iL0fTr7yMeofc4johz5w9mDp2nVDaNpA5vt3XNpS7fXYrrnNWFEJc62rJ4V+2LpHCnqdP05Trq6+fQEkedun33yXFV0Wmy3jI9tswGf5m0+793i3wmympTe+L3Ow+fSZZHnDCpXiHQjmc+SvX9Lt7nSgHc/sUyUIzfkwIBXUDX3fTm8ybOftUlGIP5pUDY1adosWrU6N9XQ65rH0UvSgHtI04mZUAYljdO00dr7YqZs2neDt4P2ZV9swnNrH5MGvPrAKC523nDx4BY6+ywb8DeV6biMKAOSxsm9ib37bFM2hhu0HbQvV2Ij/q4y4JJHueh5gzTgG1+hDbexAcebUNqSCyxwT2LvPq42NvusNmDf7aB9OZT4bqQB9441gWSbjBrwHXfdHW/AG9VbTXW5tc+Sio6D06HsaOrMEpo9dyGdO8etK9mFDbhf1V3CaB7KngHvr3RFwMZImdj6v7PEY0LkOdLLlefo0V40r/Zxmlen9quVkVTPaZXvCdosK3Hc+zKpvDfgPtcLg7k5OwZs2mg95srE1v/V5lr6bfEiwFXfA9V22XfFZ6EhomzD/kuviqRWSDLn72jiM7n3ZV75b8Drf8LVrlkwYB3tes2VUYssxPa1jJ1Nm26fQ5vu0Ntj+DOnz6HNd87RKyKp1ZHM+dVi/e59WVGhGzC3K3oNeD037bxTR0usfS6V1xEHyO/UrPBPh7Kmx3s/TU37DsjfLptIA15zg2yHnV/3VJz5ZEruJQWVWRrjrJPGOVv2RXjz+ABaUteHyvevkB1DjrFp1/eTVc5zhRHHn4vxRNcZVt4b8CNXqvZaWT3rNZ/05V5OUJmlY5wzhMEO0wa85i5qn3MvtQ0fpra39qS2V8Q5XvkltY66VRpx/NKEnug6KyoAA75laqyKOMNyLyWozNIxzj4lwnQ3SsM9PXEhVT9VRjX9dtBbYvutkgqqfrqUtnUT5xEGuOn22VS9xD4X44mus6WiM2BtrsnaeKVJiy95vU8alD3x77V63ev85WcVZcBfoMk775FtsX4GlC1xVDuvrieVNmjjbxxJVYdH0rK6vrSieQptPDxFbE+gFfbwJj6utqdrO9vKfwP+OJ0bwB2x/MwnixJRbetQEdmOF+bK25Ofpo5VfYQB30ZtpSOoo0Jo1QBqG+c5TkbJnn1ZVSEY8GTZzulrPtmSiGo33TGHdj68hGoem6/2PbyS9g5ZQTvuWkC7X1hHe4euF1pNu+73HJtrFWMEDOWv+PeaM28RtbZyBVL2iBnwHdmrgvbRvFpVpcxjkDcenkobD02h1w+9GqiNhyYLM54qDXBB3ZM5NeHCMOAbslMFHSQ2X2Fs7XN7CpMdKcx2OHWsGBKslSJd5Gtf2EdEw7fk2IRhwF5tEubL/1Y/XS4MVhjtkHXUMGhtoPYOFnmGrZe9kLmcbNzec2ZVRdkGDOWt1AvTLDpwMHH3/3SJxoDZfHvJMchVh6f5Gm6Q2ITXHHxFmqJpF862YMAeDeNq5+9S+7wnqKNylDDYofGGGySRv33xM9Q64vvaxH3On3HBgF26kw24hPb0XU6NwlT9DDdIbMK1z61SVdK5NOFCN+CgYUhQforHB/NwJP7dskkUBsxtucubXk7ZfI3YhCv2Dc1ZFAwD9ojbcmc8ICLaFM3XiE245DERBX/b//wZFwzYFrfl7nq8VJqpn8kmEx/HkTMMOAVgwIWnKTPm0GsLFlNbe/ZWA8i1AXPV86KGPrSheaKsVvYz2OSaLI9d0tAvJyYMA7Y07DvU+sqPqKN8IHWsHOZvsMm0Upi2OLZt/C+EmeeiKhoG7OjOObT11/Oo/uU11DA4cbVzoAYLEx6yjrY/sFD2mva9TqaFKmgoCr06fRY1H7JnIsosuTbgucIwVzQNklGsv7m6tbZ5rO9+GQXvHwYDzrUBi+i3feaDqt3Xz1w9aud5qn32y/bguT1zFAXDgI04+t3dM3z0W9u/0nc/d87a02d57qLgQjfgvO+EtfGI1SNbTQKSf7Nw5a5cT/Z5Rv47cepM2lC1Wf6G2SBdA37g+e/K/7eMvnbL5xOnHa2hkydeoScH3eNK+68fXeeYa++Bd4dO+9qQ1XKscKfKotOSqVgNeMwvrnJ9J7+85m8Sp5VX0cXy79K4397iSvvVN692jHXco7e50n554xcD0371whpxvltkW3DKZdFp4VS8Bvz0De4peL/7DzcFpz2+nlrGzqGa5yrohduecKXd+uVvO+ba/2e9wqV1K6Wqx78qo+qUy2KlhRIMOJvKV8ONTvx78b9cDT1v4VLq6DivfsgMk8sIeF7dLDm95KmTE0JUP4+l5Q1P0KJ9/hEwV0O/fmiNHDt89Gh2o2BEwCw91nfFD6ijbECI6ufn5CpIbbMCIuAVZWqCj4qf5aBHNCJgM9nG6QlzqX7A6hDVz5W0+/4S2tbLPwJuGFQnJ9c5PWlBbqJgGHA2BQP2yhgwL9IwefpsOnzEzB2VWdIx4J90v953f7D07FZvDKS12oDX7utL8xsGiW02VWW68xsHqX/NcY3Dtel6ZQzYypuC+k3+ue9+r4rRgHt/+zO++4NlTSU5tge1czuuMNL2WcJAx/6W2qWpKtNtnfxb99KGk3tbxusx4MpfWNfIlorTgO/5wo989/vLmkry/mVUqw24ttd8tS1NVZnu5oeWqX/NsQ8tt4zXbcBvTV5oXSOLKuY2YPeCDGeoeiNP0mGmoPQzx/h93kUd4mbP0hN/2MjjvfvlzFwBhiynzozhvoY5Rv1riJ0jWbqSmngkhjvdWy7eFt9TjSlXbMKSpN9HEhkDZnFv6KrNW/WZMks6Bsxl9NvvKz0dpUN7FW2TJjqc1p1yz2x17p2FYr8y49WneU6eZmqwTJcfJK2tzXJFF4f2Sqrwu24ChS1/MRow37vffl/p6SgdxO/TNu530nTP73f/dpe2D3DMuH07/13U0wXHdEvled57s5Hek7k1LXPi1vRNpLIevDyif5q/itOA+Tf02x8nPR2lw4l6qu5eJk33YNVZvVPRVrbOMeO9ZfwXe4Le8Jhue+NJcnULPVZD1X7XTaDR3+nruz9QhW7AQb2g42a6ckwuvAHHzRntncLSb9YtfR21z8/YEuWP5YktFqG3rXK4y5UsXX8X1uITcfcVUE7vdJ5Jv48Q4mFI5jNXQ89fXErnL1zgq2WUnBmwEFdBcwR86uQoObvVsgOv0o53eKm0U1TfPJxWNYp9R3ZJY219p0RXQZfQ4fO8zaas85/fRTs4gm5e4swX7Xe9ZIIB+6f5y0TAt1DHsr5ydqv2OhlT0cWVd8sot32hMur39k+VBtwmIuUL4n98tc1mLfKf3UTn2YxX6giY24BTrIJOvexd3ICldBX0+Neo7sUVtLt7CdWt5bnmz1HL6MUyyt3zkjLq9qpt0oB3319Ox8T7ldpmsxb5W5rpIJvxYGXGLeM6Nx44tbILFaUB+xmjkJ9xufPY+9TnOHORhqmN3f7sK39ji22rVZv8r+EupyuP6/7CpNtm6003eeK33eXy2yeU9DsIlqyGFiZ89NhxcY7MkksD9q5mtGhfhYpmtdk6Vc2n+BvcT7ulAY/V2xwFc/T7Nh0+xjNjTaG1++bDgHNuwO7tmNmKfVzVvLtR7G0UUa9uA369Xm+XCsMVZr1RR8MV5fp8whx5Yo+46wUr9bLDgF1V0HqblyCMma3Yx1XNS3kG9pMi6tVtwLO4hoO32XCFWU9R0fDeIcaAxXG6E1YqSq3sQkVZBR1kCtJ4QhqwywQt+ZhfsAF5r+HZjjNCv/1Jypk03SN5X4pYuje/z/Ghvo/Uxb2hN2/dIc6QWXLdBszfzrFjL6phSNJY2VCH0zKZ3p9WsQEfU1Hw8TdinbAaTH1z6xq5zcevaJzrMvRU9c9X/63vfq/QBszSBlx6M7VN6UYde/aJLWOovXUV8t3UvnGTrF6+tDvWCevCm1xSwZulynxZq7QBl6U+GxYMWKlTbcBjZtPOhxfT3rJTYssY6nLaIfMspj1TmmX18pmlsU5Yb/A7FdNYJ81XGvCwevGXK8431nudcOpyBsw37DVgFelmwoCDiR2n1x62iKUlMbZA87LzJSln0nTzfRjE9xJ3Xe85fM4Z+vtILDMMyYg7Yi1aWkYXLvJjK3OkY8Cpy0TAvWmtuO7GFv72grENWJm1+IM/paLf9Ycm0qL62WkZcFgVowGnLm3AbJgjvk8d2zmyDcY2YBUV8z4T/Q6jjvIlOgJOLfpl3fAPf+G7P1jFacCpSRswG+bdJVS70LuimBvbgFVUzPuU+TYMWUf1L9eqRfw7uT7wv33sc777A1WMBpw4WkszAk4i1fYcdA3PdpABu/YnKWeydL9rdNqAU/8+vOLfy97maugpM0ro+JuJ/3BSJQoDPiLX/H2SVpzkb6+F9u7Xke8hjoT70vJm/mwPQ1oo24FbWuW3TY0i+i1rfJHm1bqrtLMlGDDLqoIeKkxTLsovIuA1vxPRr4h8ZWTLkfDPqG0pfzYGPI4unhXm+6apmh4qJ+Fomzohdj7f62VSMGC7Clq22cpF+UUEPKGMtnHkKyNbjoTn0+7+/NkY8GZqEQeeaTRV02oSjp2PbnfO53+9DKsoDdjXlPzbgJO1rXrPkVz2cd5zeLfDtwG7y5HoGp598lye2gC5zz7Ge45k1+y8vAbM4mrobTt2cZEyRq6roB3DrO1J5Y2LiF8njh4bqaJcIe6IZdqC5RAlcVwFPwHO76KdwoiPCCM+e3qKngErPQPGMCT/NH952oCHvqS214jPk59yqpbbJ/O2GnbEQ5Tk+r9vr6bzK6ZKI37vwCxqn/2QOP5lGLAg51XQxjDvqJJVyO9ME58fWuFULe95iLfVsCMeoiTXEn5zHx0ctE0accfmHdIEnUX7YcDhCBqGFNRjN7ZPVx07PX1jVcnGZOLOIeSKcP2iQh/zjBmsj4kFmKG3F3SwGSZJD4h2meBy+Z0zxPdh5Q2SnwFzNfSSZcvp0iXXoJC0iKIT1plTQ+U2m+i6Fm6LeouOHOclCdXYYNXeqzpbmWFHLS1q6sryY3vF1h7aLFdCcp8vVYUtPzphsZQBX9rSQ29/l9o28//Ux+jihoFqYYaVw3R7r2kbLpU9nS9VD1NTV8qq6J3Uwb2ehw30nC+8MAxJiX9Dv/3+UobZtrTc2acW1z9Dp15draamHLxOt/eatmHV0epMqVoXWFVFH6NGjqDvjD9fKsIwJFva3AzNNWxGtlnEzIgxY2lt43G3nzL+0WQMP4MSpD0O2Mrv2pcs3XsPqnwpVZVbSvp9JJE9DMmIq6GnziyhEyfZtDJDbg34CdpsvhY9bpdNePUp1cYUQ1Uz84L8e9mMz++kTfuH0+KG34v8Q6he9hKZ5Xs+7/USCQbsnxakjiZ90ZYSZ9xu2ybzh2toogtyIf6RyozPbqHz5S+reZ/H9qQL/NRuGhh4vjBKvewwYFbTdn3RY7XOuN3qxd7n1Ck6xusDC8M9xmbc0kwHXl4j533e1r2CjvLMN9urAs8XVqmWvbgN2CsZDYaP1qDciauhd+zeo3/V9Mm1AftpXl1PYXA9xfWfotK9z1F500u0XDyk+d/Svc/LcrFRZ3rhhbDlhwEnEUe0Q75NraNupbaJt1PbtO7UNrMHtU0X/066k1pH/1DkEekZmnIy9bLDgBOJ24R5kQa+/vYHF9Gux5bSrp6l8t8dv11EW3+tFuDP5JSTKZe9WKugfQUDzltxNfTS8pUZq4bObRtwYvEC+2yyvF6wkTTeLC28j2FI/mmdFi+wz0Y75OaYeDvDC+/DgJVSawMOoTuVybIZx5RZ4zXqcgbMNwwDLhx5hyEZcTU061QLDwJIn3QMuKuoGA24kIVhSIUvDEOC8lr8e/ntZ3E19O49tfqXTY/8MWAR/ToRMMuOevlzdqLgMIIBhxDPZiUjYF0dzUOVnHSxX852lfqY38wIBpxUd5bQJjsCdkW93OnKyhuFYMBQLpXIgF+dPpuWrajQv2x6RFcFHatuNm27fP0lDc/IduDF9SJPfV+5zW3D5hhlzuKYuvTbgzEMyT8tnKzqZtO2O/qH1Db+56odeDRv/4zaxv1c/PsDkS5MkE2Yzdk5JleGjCroeLHRus12671zadtvFsh24G33ijz3LpDbW8R+eQybtKmazkK1dEIVbRvwRnsh/Awo0+fLlvL8vhMZMFdB879vvcUj+dIj0k5YwmBXNA2kyv0jaO3BMbS+eaIcalTJY4GdfP2ponk0lTf0pbLGfnrfU7RQbMuI2cmXusKWH52wAsQGO7MHtc97gjqW9KOOspdiY4GdfHdTe9nvqW3MT6htyq/0vlup9ZWfqoh5mJ03nDAMSYl/Q7/9oSUMdlevZbSn7wqqfX4V1b+0OjYW2Mm3mPa8tJJ23Tefdjxilh6cS1vEtpwDupORMYYhSQUPo+mcMn2+bCn/79tvGJItrobeU5t4OsAw5M6AVcS7WBhnqYhuFzWNoo2HJ8s5nVk8vaQaB6zGAscm5Jgs9o+TqyfNbxhM62X+KbTh0Bgq4331z2qDfNznmokFA/ZP85eIVkXE2zbupzK6bZvRVy3Kz+N7V42gjorhaluuEzxUT8jxpNpe2V+untQ67iFq5/w8TGn5s8KUxb4x/6vKzVGx73XjlXrZYcAsjni3dZ9HO0R0u+3xFbR3sBpuJDVknVqkf7BnQg7eHlwpV0/a3L2M6nT+hoGraOd9Yt99C2nLPa/JqNjvmkFKteww4FCCAfunZ16vTptFy1dWiqumR/YNWEWpC+r70Kr9bKhjaaUwzsX7xkmjDZI9I5Z7Wkqdp3kQLRbR8WphyHwPcmpKcS3/MvgrXPm7ugEL4+UoddSPqX1uL2Guz0kzbZvVXxqtmQHLK3tGrNi0lM/F8izlKSy7KUMufYHapv5atxPb1/ZX+LIbdW0D3iSi1C33zpNjeeUUk8JMtz1RKY02SPaMWLFpKa1j+i+TU1jWCDOue7GSdj6yRF7H7/p+Clt2R0VXBe3MeKWx1rT1TiJhT3ih0uxJJZT5vHP4SOD5ApV0Yo0zvovd+8mZyEMTaIb5cN8ZEFdDz5gzj9454x1InxrZbAN2DLHhWRGxTqIqz+ILZo1fJb3U4DsmTw1t9hgwrx9s8je41xGnllNThTkOpYXy2uHahzEMyT/NkRk+NOYO6tipFlQwXKoZFzNTs9TgfpOnkS74GfA8ld9ZHUlzaY+InoURty98nFpHiOO4bdlbFkvZNuDz58/TwkWlNFP8nc15bUGnNG3mHDpy5A19xmCy2gZslgkUUWr9EvdkN22Vm2NmapYarDJ5TtIhHwPe0Vfld1ZH0piZsmr6ldOWu/m6yaPhLmfAfMNhImBlNNYQJG1YMTNyz8ss8zumk0IkqM03llcdG7fAfghDk+abcCF9ryK875AKGoZka9LUmVRb7/lrSJF0DDiRlPn2piVy+wWqdFYzMtGsWgvYLC9oppxUi+37R8DGgOVUlWcXCmMfRGvFtlrU/206cnyCzLeg4RlhmJnrNV2MBpxUumOVnKGqXC2DqVYzYjNV01LGlhcslVNOOovtC/lGwMKApfnycfPuptaxv6UOXqSfzZunrlw1QOZrHftLcX1t/j7K9jCktrY26v1UP+re4xF68KFendI99/2WdoWYMCcdA04k00lqG2+P4+mrxNNNrmbEZqrWAo4tL6imnHQW2xfyi4DZgKX58nF9F9Pm+5fRPl6kX09duXfoatol8m25f2HSTloYhiTlNQ61bUd+UtIsrejP2eb8ttGFNaLwiyvE5YmTtwxC2jyDy+EtZ8C1Mn7f4cW/l99+W1wNvXLVWnHlzpMNA+YeymxaFY19aPG+CbR232ja22EiXqs62VkPOGbAJioONmAdKb8xiBZ51g9uOaXWFV52YDIt28sLOWTGhLucAbP5jvg+tU39MbXNnkgXxR9TLOLVZioX2nfP+awW509kwJxPH7P0t8Lc7fWDOZ9aV7ht/lBqm3ibKEumeklHYMD3R2fA0vyEYVU/Mo+2PbmZTp6wI15dnSwX2nfP+awW509kwDpS5mN0FXRs/WDOp9YV3tF3He387QLfsnVaXcKAXQZoycfQnCpfK/IMbURBBuna30lTk/egCD42ovtOQWEMmOeFnlkyP61q6GxVQa/e9wItFpGvMsgt9K641vGTMTOVBuwYpzFW8zlxBGzvm3/MTChMdOKY2JZR8WTa2DxIGOeTNC9B5ywMQ/JPY7WXdBNmeK9jkBfLPcsMlq23jLNULbpg1vsNNOBYutxXwUsaKvhYeYyIitu5M9fS34ly3CJeBsJ3zgpW6lXQ8xcsoeni72vWnHmd0pTps+nwEV4qJDHZqoKueXqxyyDfGudZZnDoQcs49aILZr3fQAOOpct9E2PPWj5WHiOi4jru3NW/jLbcJe4nU8OViq4NWMrPiIJxGYzO6zadNA3YdXx4U1PVxwYRoQae3yii+05BYQyYxVHwgeZDskydIR0D5jLG7a/tSRX7h9Jq20CF0XKT7dFjatssMzi/sdwy3fAGrKqcDTW0eX+lfIAcFVExV0lzHjbgRXV9aaFcwMG/Tdi3/D4qRgPme/fbz9Fv+2uPUfsU8ZkN1BiwXHZQGSovM+isjpSiAZ+XVc6GeuooKZHHymUJ2Xz18R1LHxIvAML0x4pImMcOW2XEMCQl/g3j9t8xm6qfKqeah8VnNlBtwGrZQWWovMygWR0pVQM+KKucDSeo+blaahOf5LKEwnxr9fENwoC33TWftt6/QPa+9pYTw5Ck/IzIJxKMk6pCbj7M+a0q2rBGlMkI2O9cnTLgHNx3Cko2DIk1deZrMgI+c4bjy86RSQPmoUBlTQPkKkbKOLVckW7QfrcBB8rvXAHn53KsPThWRcI+1dEwYM/+ITfL3sgdFSOFCeoezq4qYkuu/aVxBuwrv3MFnZ/Fw5uWPq/uy5pPOvDlIVBdw4B5KBD3Rt47dJ1jpMaAbXON3x9vwL7yO1fQ+YW4HHUvVMphSk6HMC1v2ZOqSxhwSCOJdUDytuWGNaLwbcBJzyWPsc3Q7Et0bFT3nVlN4jbgyujagG0D4yhzUUNf2dvZrOsb00I6fN7b61nIpw04qQHLY5qpIW6f/7E8xnjlviHy5cAuO8sufyJ1CQPmdt8xP6aO5QPVeF7HCPVC+lb7rpRc29ez7m8yA5bHNNKFuH0JjuXe0cI07Sg4ruxJVfwGzO2+W++bR/Uvr1Fjeh0jVAvp2+27UnJtX8+6v8kMWB5zkt6I2xd8LK8zzBG5Nwq2yx5KxVwFbRthXG9goYRr4roMMP58gYozSXVs4gX2fRQX7erzCILLEV/OnN13BsW9oOsaeIH6zpOpNmCOMCv3j5SG5zVBqTiTVIbr7QWd1IDjol19HkGcwWvxC8GSvf2EibqronM1DOnMu+9SY9N+2r//YKA4/fTpt/QR4clYGzBXPc/rLQ0vzgTjTLJUGq63F3RSA46LdvV5BHEG74gn8hhGbRN+JcqoTBgGrGS3AbMB84xWcpIMrxHGmaQyXG8v6KQGHBft6vMI4gze1uB1tL3HQtdkHV3OgPmG4w3Y6lRkDfdxt6kysQhT5ncNDVLRoDFOv/MFSpuwwW1gIQ1YyF1eZZhu84xXpPcdQsmGIZlxwG+/4y1zaqRjwEYcXS7d+1x81bNX2oQN8eOAQxiwkLsNWEXQcmiSE027tVG8FKw+MNq3GjqM0jXgzVu20f0PPEIPP/ZkoO574GFaVrZSHxGezhqwSyK6bJv4v2o2q6DJNbQJG9yGWRrOgIXcbcAqglbjgk007SOOghf1daqhsz0MqaOjg8ZPnEJDho2m4aPGdkovDx5BTfsO6DMGk44BG7GxscE1uCJfj7QJG9yGGdKAhdxtwCqCVuOCTTQdL66Krn12pasaGsOQoLwW/15++434tyznmbA4pEiD9A2Yp5jsJQ0uMPrNA/HLAS/y0JkpK9M14C1bt9NvHnycHuvVJ1DdH3yMyspTX2AjbQPWqxi1L+yj2lz9DDAfJF4O2ibdEdchK5xSM+D29nZ6uu/z1ON3j9NDjz7ZKfEL1e7qGn3GYNI2YF4gQRhbTb+V/tFvnohNeMfvFrmi4JQEA4ZyqWQGLOeCrqnTv27nSbcKmtt+l+591qfdN7+kouCR8mXBlD9Xw5C279hFj/bsQ0//vn+gHun5NFVUrNFHhCftKmie33nCr3S7b/DUkpFLvBy0L3halDd4go5gpWbAPA74iSefofuFifb4Xc9O6e5fP0g7d2V3HDBXQXPVs4x+9RzO+So2YH5JSDZBR6CKsw0YylclMmCzGtLpt1JvM/SSbicsNmCe4zn66DfMC8BkubyhGZbE5ffek5/SNWAeV/rOO2fkeO0gvf3OOzLySpW0O2EJA5ZzPPu1/eZSchEHn/2OuC14KLWO+zmVPXBN3P0kVmoGfPHiRXp942aqXL2O1qzd0CmtXLWGTp48pc8YTLqdsLhzU3Wf5dLg/IwvZwrzAiDy8PKGbMIYhgTltRINQ+L1gEuXV9B776VZ/yxI14DV5760otk2QD1JhsmrJ8dwmyGLZ67qS8sP8Jhdk1/PbmUkx/Na5xJyT8gxnEqdNHGuff3Fv/Y5PGWpf1aYaW4NOJukbcBSPMmG3fNZjdt10uXkGH4GyTNXiWPn8axWJv/dsbG8LDnjlXUuIfeEHE9a6bdR26y7xb/2OTxlGX2Hp+xhVJydsPh7UJ95kg3bgNW4XScvj8/1NUieuUoc25dntTL5F9MeO4+c8co6l5B7Qg41+5VKW0C7ey0W/9rn8JTlXtUZK1b2kIIBQ/kirn7eVZ28eisM6Rowr0Ik1+/V8zIbw7NXLpITbzS8TGuaJzn7lNTUkbZhqkk6zLaZWjJ2jJygw5O+qGk0lTe9RK8fGKjN2qS7y8JLHq5u5PP3lh2yuPx+9+VV0RqwHvcrJ91wJsHQk2ZYKxe1z7pNpD9A7eUDnX1KaupI2zDVJB1mW08taRmunKDDmz6jL7VNu1+Y9YOe83nKUjGc2qf/VJXdGhecXMVrwDzuV0664UyCoQzPXrlITrwh0msGrnH2KRnzjBmmmqTDbJupJWPHyAk6POnbHl9JOx9bSg3PG7M26Z6yDFlHNY/x+V+TZfe7p0AVaxW03fM318NofLXRXtg+fE/oriKufuYpKE+esnuTdp702oCvo8oDI2njASvqtD87GivXAC7dN1H2hI71dI43WP99lrzXeqNRfBeTaFF9H2mOLgP3Lcs4kVeUX0TBXX41JB56NP9J6ljQTezTpseLJFiGqiSMkNcArtpLl6rtSDjeYP33WbLPv2kHXaz4HbUvH0itr/xYtvFKs09UlpX9tQGn0hmrOA34nqt+RHt+v4L2PmNFnbxIgmWoSpVyDeAdJSfpTKm9P95g/fdZss8/9xi1TFLGzmOQa55ZQXVP8BzQwWXZO7iStt6DYUha0YxfDZbXcLuuAQcNQ5o8fTYtWbacLl0yIyjTo/MG3EvmX988gWyjc6aZ9NGifSs9Q43YbPvS8mbbIOMjaGPKsXOZa80lnm2Xz7ew/ikZjW888IKVHlyWsEsWsorRgGUEOeoH1FH2EnXMv0fsU0anIlif/GbqyTgDNnNEG8VH0MaUY+fia5XK811cI14Alg8SZbmV2qZ0c70MBJVFDkNKsmShW0VowLzGr8hfN2A17bWMTkWwPvnvUisgxRuwmSPaKD6CNqYcOxdfSw1dapm2nBqEAW+5dy7teHix62UguCwYhqSVbwYHAzbi38tvP1c/b9uxm3/SjNBpA5a9n59TvZ+9BuxUR6uZqFbsG0SLG/qKbe9Y32QGHDNex5Bd14oZ8CJRdi7/hgPPB5aFVXV4ijTRVFZKKkoD5t7PE29XvZ/neQzYnpOZx+DOeohaxwxXY31TMuCY8TqG7ES1HgN+5UfUOvqHOv0e/7KwKkZQ+0IzJjjsaklFaMDc+/lBPfbXa8DWnMw8NIlNa+t9m9RY35QMOGa8jiE713IbMEfAbML1fRYFloXFs3TVyDHBnvtJpqIzYD2DVAyedIIN74z/IviJJs1wZqNShmmQeTzXCTRTb3nkhBbagGsSn8M7gUb+RPSdl58By+rnGXPo+AleSiwzdNaAeZWhX/b4pur9bFf1eqp9efwtD1NafHCtnMHKQa77qwx23Vv2xBpE754aqqqgxbkqeB498X+BM/XkgYXSdM+2NrvP176GVnKP7MY+gWWR5REvDBy1c8T8TFdeDenmK6ltZg/V+9mu6vVW+/L42wWLnRmrJM66v72pfYv7ufDe/mFOFfT5Ol6Hdrc19WSpMvGmHe7h62erqG3MT9SEIFPFv8O7+ZeFxS8MImpvHf2DFNqBi9GAZ9Ovr/u5GvtrV/V6qn3Z8La/2CAXTHBw1v1dTnVL3c/O9qrXnSrog2s57Rgd0ecyE3a0bT8Wd76a++erHtmPzAssi9TgdVT/0mpp1t75oROqONuA/SPOuNmckk0b6ZhnbOapmCnGTFzts0w9TgHliTtv8LYpS6GbsJ8BT54+hxYtLZPDJDJFOlXQXEY5+5XL6HSvY93zeUPzRHHe3iL9SRHpxkfA607xy8QpOqBnsFrVrFY2OsezZMnzTqADZh7p5kG0mvO3rxWfOX8FHRd53zg+Vs5DzZNsLJZl08sgusqirynPyask9ZPl9783t4q1E1b7vCdkROk2OhXBOj2fy0V0OpINbHBcFfT5/fzbHaELM/WxZqrJ7QO0gfalC+IHN7NmnW8Uv1ZLiY6aS6UZX6zg6PhZcc2fUusgs/SgNmC7LHKbz3kPlfX4T7GPF+0PWw1djFXQc+RvKIcfuYxO9zrWPZ/ruXq422sivYr4NdeOgA9W8RplZ+ioOF4eO6VZGmtb2ToVtfZdQ0fFO1SbnjXr4IZ3hR/XUrWMmpUZvz2Jo+NVtLX7fKr61WzfTliuKFiWdQGN+Z/nUhsTXOgGnMpiDG7zCrFwgp/pJdjnjWBjClEe1zn8yisky5bI6PNffsOQuPp589Yd4t4yR+cNuLcy4ENeA7aMz8q/sOEZsd9rwOXi/VpEvC0TYnnZLK0FF2Sv56M8o1ANba5bSCfEGRr3m05a6nzHjprr9KLFDSICbhhsVTt7y8JDpqbI9uIub8BLnpMRbnykqY3Pyf9dsT3SUwVdqra39KC2yXy8zlvBzSOxBRfa1/Cav1XUIduQj9HFjaaTlj6+2h6GJK4z7sfUOu6hBGX5mSw7997mXtyx/YlUhAZ8t+rIJBdeiIs0tfFZ+bfev1kaZsyAdTS7tJx2PMTH67wT+S8ytuDCnmnqWdokly88QyemmE5a6vgzpXb78Bza1l1EwN3LrGpnb1mEeb+wTpY9pVmxupIBuwwyyDTt/X55wu5zKUR57H32S4CTLpT0OoUnrn7mDlhH3+A/kMzRGQPmITycl/+IEs2AxdXTPEkHm9cSEXHGGfApXkz/BDUecR/nt7ygmutZ4CzewIqdj9uY5XXqn4pr9/WKy7Vy3yBZfr/786roDHjof8l7lx2wXCsfecTtvyJKbh38TWGMHgOWc0OfENGvqm52jvFZXlDN9SxwFm9glarz7Vbnaxv7M3md1lduFdHtgwHjjpW47O2zH+qyBsyR49Zfz5PfA1fpKqOLF1dPcy/pql/Nom2/2eI2YDk39Fk61tfT49lneUE117PAWbyBpQ1Y59vGEfD/igj4PhFt6+g7ltctLheXvUsZcCpV0C7jCjQzK2+kBhxM8HUKT1NmzKH5i0vp/PkL+u4yQ6cMuLannFHqrt/9j6/BGZkOWK/VPipXI/I34GBsA/ZdclC3Bx8/yQb8e2GSPWmhKN+iplcSvhhwtTm/GPzz1Z/0vT+vis+Av0O9v/cv2tCCjU5O/8hGN+gb1Dbez4CDcS3M4LvkYKk838Xy20QUNlQZMM/zPEIY+ozfJ3wxkAbMLwa8hKIwVt97dKn4DJgN7zffusPX4Iy4enr3E8sSGHAwroUZfJccVAbcMk514pIzXAlD3SIicx4XnPjFQEfAXakKmm+4y0TARSDvMCReenDjpq3ifjNLZwyY21p5YYNkqx9xennjgCQG7BMBx0mtJ9zSKn95ay3gNcSPhqNOFTSrt7ynZAbMi0eE7QldfAase0DL1Y/8TU6KexxPuz+BAftEwHFS6wlfepPz22sBlyoDfp3H/VplG/Hf1LG0f0IDvuFf/0GtjiTNt2saMPeAdq/7Gy82Op4gI6UIOE5qPeEzjZzfXgtYR8CzPEONhAHX9a9MWDZOu/rv/lXlD9sbussacAptwK7jcmHAvunFIf697G2efvLQYY73MktnDbis8YXkBnxoCi1r7C8M+DF/A47b9pdcflD2mvYu7G+Od8/xvEaYa6KycbnWHRyr7ye5CRedAXNvYx5zyx2wfAzOEfeA5vZdPwN2qpA9x3gklx+Uvaa9C/ub48X5hNm2jf+5ioCFUbYvEhFwopcDTlv6vDRruZqT3z26VGQGfPsc2vHQkuQGLNK5fdfXgD1VyEGSyw/KXtPehf2t40W0ayJgNtSaZyuSGjCb9BZhqjBgkZbY8IR0Va83n7cXtOu4NAw4ZvZ+5XHvi+sFLZRsLeBCkG3AU2aU0NwFS6i9o4NvLKN0tgqap36863e3+BqcEUehPFbYa8D2OsBqbV/3Or7utX29UbP89XUUHDsfn18ZMC+NOCqJAU+W9/3s5F/I/H73aKsYDbj3rV8OZ8AT/1e1AWsDfm//dCddre3rXsfXvbZvqdukZdRsomCVJs8nDfgXyoB5acQFTyUuG0fHy15U99slDXg27Xx0KT1wc5IqaGF0HCnbBmyvA6zW9nWv4+te29dj0jJqNlGwSuPzyes8YAx4Du15ZkVCA5ZDkQaspi33sAGHrIbusm3ARp721qS9mztlwN6F7ZMbMCs25MlQ2D2gWbYBc/Xz+tc36XvLLJ014OVNA2UZ/QzOiI1uyd5npHkpA7Y6U8mIVuVzL7DPxKqZZX4rr6mONp2xnPN1rJPjgLmDWOWBEUkNeH3zeFn+MIv0F6MB870nNWBpjL/UBvzzWGcqZxywMWGbWDWzzG/lNdXRpjNW7HybqX2CuI4x4Pm9E5ZtxcAH1FjgUbeGHAtcfAa86/FS+Rv6GpyRMLrtDxgDXhDrTOWMAzYmbBOrZpb5rbymOtp0xrLPV9tDLbLA1eN7+goDTrQ6kyjXlF8PVffbVQwYizEUluxhSK9Om0UHDh7Sv2Rm6awBr9gX0oAb3AYcbtnA1KQi7WdluebV9aTK/WEMeAIMOOEC/KZqWESm2oDl/qTLBnZCfJ2Jv1IGzPNTz+PlEYPLJssuJ+P4Ydc14J5hDHitjEyNAZt9cfnSlIyAbQNOtjyiMGAue0qTccCAoSg0ZWYJlcxbRK1tqa8VG4ZiNOBk6xPDgMMa8FBpvLkx4P+NGfDcnjDgBErFgLflyoAfXAQDTgQW5C9MTZo6i1ave13/ipknnSroL/7HZ+UfEqv3wLsdg/uvH13n7Gf95rnvOAb8Xz+63pWW6Ljwae5zPj7gF04E7HecMuDx9MXr/77LGvAN//QJGvfYLxxT+9U3r3Z9T+MevU0Zo4iAf3n1x+PTEh3XibSxd12nDFgY6i+/9nlXmve4D1/xAVRBP15K11z5Ber/s16Osd36ZfViZdT/Z084VdDf++zXPGmJjutc2lPX3edUQd96TYLjrv42/dkHruhaVdD8JcCAC0dmGBIbcNO+A/pXzDydNWDuhJWompdlItPcRMDPieuYNuCRodqAF9Q92WUNuG1693CdsCb8KjcR8KQ7HAOWSyQm7YQ1QN1vVzXgx5YmjjKFTNVwLiLgHb/VEbAwVLlEYpIIWHbC4ikyYcBQPop/L173d/bchXT2nLejRObojAGz0cml/5Ia8BQq3fu81Qua92fHgPk6PDyKy4dhSEnEBjzl3nAG/OqdehhSFg2YryMNmGe24mFIfeU+37wsTlvav0sPQ9r5cMhhSL9blFMDVsOQViYsG6fVvYBhSFAei3+vSdNm0ao16/QvmB06Z8A8EcfzyQ1YpJfJiThyacC9aa0wVzlHtU9eFpdrzcFX4u4rSEVnwDwRhzC8hCbHEgYt51zOhQGz0UsD/u/YHNV+eVkirX3RM+peuqgBc5trGAPe+ciS3BqwKF9d/1VJDbj2uQp1P13FgNEGXFiSBjx1JjU0Jp6uMV06VQVd11NO/ehnbrbY6Dacjg1TUeN/s2HAKtJmA2azXHcw8UxY3EGrYv8wWZXud39eFZ8Bf4dax/5MG1qwoZ4/wEu4Ky7t6KX2Z9uAeSas0hcSGzDPUT23p3yR8L2/OBWZAd8xh7beP18ZWgJDPbg5VnPWVl6h9mfLgB9aHDNgEd0mNGCeo7rPcnkf3nsLVKEbMHpBF5Z4GNLMkvl05t139S+YHTpjwEo84cXoxL2ND6+Vqx2dOTk4uxGwjLRflAbMbbqJyzVZ5uepNLusAQsz4sixfWEfaWa+Jmcm0dj5dA4iYB1pswHLcvUNLhdff5XIP0kYdpdejrCEavqtpL3D1vuanJkoo2356pxEwDsfXaKroOeocvE6xT55+frcPqwiZhgwlKfisb/LK9boXy97dNaA2bw4Ct7QPMnX7HjfmoMr5GIJR488LocjGQP05k1XfK3lTS8rAxbi6S95n7camqPiqsPTRPQ7JFTnK6PiM2AhHQW3lw9UZucyVvG5coVc//diuTAvYYxt49iAB2fHgNlQZ/ZQBszV46/epcrkjYJXiu3KUdQmTJRXdApX/cwqPgPm6JEXZKh/eY0yYY+x7h1WLw24ZZyqst72m+QRc2fFhrq71zJpwFwubnfmfXFRsNjmslY/Va6i37DVz6yirIKWM1OdoeqNaoYqQ9y8z0LODFUav9ms3HnEeWviF0vwzlrldy1Irf1bU9egv6Xs0fkIOGbCbErK4KZo05tMq49slQ+AGHXUIKeOfJsOv8NzmTHWwgp6tSODPV1lbHlCNfWkQebRaQZemGFebS8qaxpA6w9NlNGuKReP/WWj5ui9yxswiyPIsT9VkTAbHBseq2qzXFIwxkbqkFNRttDF/Wb6I2thBc/KSLH5noWc5QlLZURtkHl0muFiKbcBi3IN+46MiOVyiaZMFcPkdtuMB0QeFcHH3U+gijACFmJj5apojjilEbLBsfSSgjEO0345FeU5aqlSKxu5FlbwrIxkT1cZW55QRdQGmcdznZYxqgqazZXbnutfWh0rkxBv8/hlmSds72ejouyEpaeGZBxDjZv3WRurmfdZKHj+ZWsKSGfqyli+uOP09WHCbk2d+ZochvT22/ZrUXZIx4BZbMJsZmzEHHkua3xBLYzAJlc7S0fAPXUVtDZQ19SSMfP1LtLgrP3rmGxszujY9JXN1Kgj4BUneW7DGtqsy7Ww/ilZ1cwLR/AwJd7mCDlMz2dbRWvALI6E2cxENMwLL/AiDa0i2m0dNlBHwCqPmQuap408b8zVMt/YogylKp9Z+9cx2dic0bHpK7WJiwi4fc9xsS2MXpZLlIdfDkbdKjuLcZl49SY57pf3p2S+rOI0YJaKJIURi2iY22F3PLxYVjdvvpMX0NcRMEfLei5o99SSMfONLcqgjdas/euYbGzO6Nj0lcrEZbRbyU1lh6nJlEu8HPD9bP/tQlGmJXJOat6W1c6pRL5GxWzAXgOURinnYuZtnnvZbbZxczp7t7WUKZtj1RzOcWYrjbrw527OpHjlI/693nvPHYdkg3QN2IgNj4cnqWpg07bqb8Cu6DZuhSMtacracLUB+0XFvE9WQe8bSHP3rZIPD7M8oXoJiJUplajXVlEbsBQbnjBiHofLkqbsb8D2YgxmbmdXxMuSpqwNVxuwX1Ts7OMq6NJyeX55PVMuHuPLhivLxMYbZsyvn4rXgI3YZNncTDVwkAG7otu4FY60pClrw9UG7BcVm32yCnpoo6qlEtdzyiVeDNxlSjHqtVXMBhxXnSxN0WO6rjSFO2r2MVH7PEHnDCpDF9bEKTPl75ULMmXA/vI3YNfyg071srXPu98vj7UvyIAzpeI3YD8N8jXg2HKEMSONW5LQ3u+Xx7svyIAzpuI34Hj5G3BsOcKYkcaiX5/9fnk8+wINOJMqljZg7l3LD3epa4fQCTrpmKKT1q1UHNFIq0eq2Zjc7bal1E0eFzPNH0zgmZrEfn1eZzF5aboHaMi15pzBlHazjrPL4j1nkafx5Buc9qEPfUh/M9klbw3YzgsDDiQvDdhehhAGnJC8NGB7GUIYcGZYvW4DjZs0TZjwrJiW1NDbIv7ctcTax1rHdcd6v8wjzHadle7dJ/MfpjUm3cg+j/3Zmw9yNO7V6bRk2fKcVD8za5vH0jNrrqIpu+6ixQ3PSBPOnEroDXGNo0efpNLG/rTp8Hr1UGiZLj5rHa9Wf7j2Pu9+vzzWvi1HZtHK/UNp/v7V8sHxxlG/snRei+r7CCPuJQ2Yp7nMJy4e3ExnH/4YnXvpJmod/QNlwhnRYG3A4rMwsbaJo5Wp1owWhjlKadNWZaR79Lbffr883n1rx1Jb+QptwN5yZEK3CH1fGfCcR8RV8gdpwDeMpvU/mEJb75snTPi1DKmKeBT36QmvSQPb/uA2Zarl62VPZKkZh4hXGD9TZu3z7vfL49nXOHIDVQ9vojaxj6/nX540de9cZcBPLBNXyQ0ZNeDjb56gvY375LzCjg6/Jb/IjtNHXPuP85qdHW/RId6WG2fpuJWu9hG9e1xv6/M421qHTvPCrefp9GHePkHcTO/NA7nVIH6jEyfdvRKzCfcSfmn99TR2209o2q5f09Rd3TKoCbLdv/ng3TSrugeVNy4i7mpz/NgA8dloIjWJ/3nebZlo7RM6tlfkbKGmZvG5eaP8f8d1nLVPDUHqSZPrl6oXw2a/sqSnKTvvopc33EAbDk0UV8gfLh7eSWd7f4bO9fs3EQXfSOdevD5DelYZ8CLx+YWviCj4JbVd9ZiMIpVElCye6u/VDrL2CVVVi5xvCjMVn8srpNlerLLSvft4Uo2SBcqA+Xq+5UlHNwhdR2cf+xvZ4zufOCeenWu+M4HWfHs8vf6TabThR1MzpLV0Spz/1FDx+QdTqeqXr8u/jbdnLxNRpNE6ErZAbatFBOvsE5rNo/ffpTeHic/DGqWxuo7z7ONhRVv71ckXYnk93/Kkq2lUcf1oqnm2QlwlN+SmERB0aTii67Pqs/Tsmi9SPxEJZ1ZPUZ24Rl0tf/6CuMbTVC+262u/KK/nqFaNd47tV/no5NNqe+ur8mHiOs6zj8/fb+skuU9dL9P6Aj256kpatX8YlyxvuLh/E737mz8VuoLefUD8+8CfZUjd6YI4/4VXg7a1Xi2X5fDmo13d1Xb/4dJYXceF3Zdhnbn7Mmqb9SCXLm94d38Lrbh6OC37x5dp2T8PpLKMaYmcBOdY76Btrd6qF7s3H1UuUds/qpIvuq7j4vYN8s+XYS359Au087GlXLqcAAMGWaexZa0cqsNRZOa1REW8x832Yr39kvjs0XGOeGOcPT0plnZoI3Gdi+u4uH3i/Ieq9D5zvcxq6d5+1HAq+5OjpMKlUwep/TWOIh+n9nk9M6hZKuLdpLfnmm1xHb6WrU17ZFkM79UNiaWtWKWiXfu4hPvsMmRYwnwvbJ/LRcwb2k+do/qBa+T8yXUvVmZQNarKeZFne6GdR2sR9+iJ0f765ljaBPH/l9gXO4/Pvhd89mVBPN75yMIaLmJOgAEDAAAAEQADBgAAACIABgwAAABEAAwYAAAAiAAYMAAAABABMGAAAAAgAmDAAAAAQATAgAEAAIAIgAEDAAAAEQADBgAAACIABgwAAABEAAwYAAAAiAAYMAAAABABMGAAAAAgAmDAAAAAQATAgAEAAIAIgAEDAAAAEQADBgAAACIABgwAAABEAAwYAAAAiAAYMAAAABABMGAAAAAgAmDAAAAAQATAgAEAAIAIgAEDAAAAEQADBgAAACIABgwAAABEAAwYAAAAiAAYMAAAABABMGAAAAAgAmDAAAAAQATAgAEAAIAIgAEDAAAAEQADBgAAACIABgwAAABEAAwYAAAAiAAYMAAAABABMGAAAAAgAmDAAAAAQATAgAEAAIAIgAEDAAAAEQADBgAAACIABgwAAABEAAwYAAAAiAAYMAAAABABMGAAAAAgAmDAAAAAQATAgAEAAIAIgAEDAAAAOYfo/weUf6WHBHxD1AAAAABJRU5ErkJggg==</SerializedThumbnailImagePng>
</SlideLayoutData>
</file>

<file path=customXml/item32.xml><?xml version="1.0" encoding="utf-8"?>
<SlideLayoutData xmlns:i="http://www.w3.org/2001/XMLSchema-instance" xmlns="http://firmglobal.com/Confirmit/reporting/powerpoint/09-09-2009">
  <SerializedThumbnailImagePng>iVBORw0KGgoAAAANSUhEUgAAAeAAAAFoCAYAAACPNyggAAAAAXNSR0IArs4c6QAAAARnQU1BAACxjwv8YQUAAAAJcEhZcwAADsMAAA7DAcdvqGQAAFMvSURBVHhe7b17sB1XfeerkPC2CXjwEEJCBIE8hmQADwQ4IbFweORWbvlmXHPr1p2qm6guVefeqimKulNRampI4ObOTKgUYA42NljYiCDjAILSH7k5scc5UVKlwoqqRrIlGR/5KEfGlmwJpJE5yHrYctas73r1r1ev7r323r3P7t3n+3V9rN29Xt27T6/vXo9evUlRFEVRFLXuogFTFEVR1BREA6YoiqKoKYgGTFEURVFTEA2YoiiKoqYgGjBFURRFTUE0YIqiKIqagmjAFEVRFDUF0YApiqIoagqiAVMURVHUFEQDpiiKoqgpiAZMURRFUVMQDZiiKIqipiAaMEVRFEVNQTRgiqIoipqCNv3U7YfVNbcdUv/s84QQ0l9erXnF5x5Ub9j+sPrgrhV1wzf6z/s1W77+qHq1ruNfeetD5jtIfTft8JB68a0n1H/44ieV+vI16vJdb5opnr/7der7n7xB/df37FR/+747NF+cGHu23KH+/oPb1aZrbj2krr7lsAb/EkJIP3npwkPqms8fVlu0KV3/9RX1GxuEG755TP3a3UfN+V/1ufR30w4PqU2fO6n+4Pb/otRdV6ln73z9TKF2Xqt+8J9+Q933jq+qv32vNsr3fmFi7NH577nhi2oTfrmYL+9zDxFCSC+5SvPSzz6o3qWN6H3agN/7F4+q39hAfOCbK+oX7vyuetHNDya/n3Z4UG1aOKH+4Lb/rNSdV6nLX3r9TPFPX71WfV8b8L3v+HO1pE1y6b23TwyY8N/91h00YEJI/3mxNp5fvOu76v3aiFIG1Xd+U/Nb+txfc/th9ZKJmTANOBcaMCFkQ/AS3fK99rbD6oYNar6eLd94VM3dc1S9/LMPqasW0t/VeNCAc6EBE0J6j+96xhjoRux6jkEPAHoC0COQ+r7GgwacCw2YENJ7YDRv/NLDG7brOQZd0e/TLWFMvsUPk9R3Njo04FxowISQXoPW78sWHlTv+dpRtQUzgiMz2qigK/5ffHkSE7JowLnQgAkhvQat383bHzaTj1JG1Da2dYnHfuwzuO/Tpo99qbgexMfxATyvm4rTNr+py0FZaAW/rNWxYBpwLjRgQkhvQev35dpcTOtXm1zKiNoAY8rXazODgcJsr/vqsvol3br8Zc2/0p/R8kb5cuwZn7HvtzSI//o7jqif237EjFNjn8x/UuB437Lju+rFrXZD04BzoQETQnoLHrX5mS8eGbr1O6jF6vHGi7FlfMbEplfpFiVmXEuwDyaLuEgHQ0aad+kfBq/9wmETBy118JLPPqT+xZcfUR/Ydcy0UuMy2wT541x/8hb7QyX1HQ4PDTgXGjAhpLfA2NACRRdvyoDqeO89rhtZ402zFK6BccHY8RkTvF6hy4OBYrwZZWMbj/m86OaDpiX+K195xOQJ4323Nl60eF+u48rncZEGRogWKbrNMVEKZo0y4mNoC5zDm/Tx49j9cYwHDTiXdTHgl/zb/09t2rQp8MJ3/S8M60DYj7/pHSHsZR+5i2E9DXv5J/66FPaCa356Q4TBCF/1J/eWwl5y7euC8bzzlj3JMJjkG//s/koY9sOM33VrOR3Kg3nBOFPH8uY7v2tM9Ddv/7tS2I/pMBizMV2X7gWv+8VwXi/8zIPqn992yJQ56AcE4uDHAsZ0hzVrpEFLHN8XjseXPzo04FwmasAv+u3/O7mfEEImDUzxTXcOP/kKRvYLd31X/cSnD5o8YJA/p1ur6EL+dd0yBv9q57JZTepF2iTRikUcX+7LXHfyT3/hiIn7P33rmD6GY+pXdQv4lbqORRhaxjKNBybsPyMccVE3w1T9eaDb2LfOremumHLe9uePmNZ+qsU+CIxF/zNMxtLHLo9nNGjAuUzUgOUfEyGErCfofn7bnw/f/QxTw1iu7xo2XcL6M56XfcUt2hg1+Gy2ozKxD7OKYYQf2LWiPrjrmHq7PoZrdUsWeaCVmTJeT1xnIq5/ThcGi3OBGeMHwC/pY8T4NupujOH+uP7B8IY79A+OIc8X4Jw36x8Z+M5k+aNBA86FBkwI6R0wTRglWobDtghjA47zBfF+gNYjJlthbPi3dasXecEgvXmn0oBBy0HChFEm8kc9jdcJvlQbuc8X+xEO8/z5Lz1sjj8+p0EgzVt1C50GvOEM+HvqXvNK4ovqlq+lwgdz/deOiu2j6pazyO9p9e9EnGHirR/+3J1WvpeIU6Z750BI94AxoYt42NYvaDLgJlAmWqYf0ub7Vt1avVqbIkwyFRcgPsC4K4xvUOsYIA66vFNh4xgwfqS85x5bt9T9wMiHBpzL9MeA733aeI9RhgGV+NopdaySLmFKufHWmX+3gvILHdsvzTWio+dASBeB8WHy06itwWEN2Bs+XvCP7mfT3az31cWFWb7uC4dNXMy4RvcyupERNsiE6xjHgAF+rKCrfPxxYBpwLhM14BysCT2t7nX/DmUkSVNK0EnzGrJ8GjAh2cCM/uVXHlk3A0Z5P3vHETPhCo/0YAZzbKQwVxjzP79NG69uKWNSFUwPrc/37zqm3n33UdNrOKoJj2vASIfJZsgnlX8+NOBcpmzArgv27Cl1vWsJ33tvKl4NfTBgnHsyPIIGTEgWdvWrB9Wv7Rxt7edRDfindYsWk67eoc0VadGSxLH4Fi+M1/wo0MaLeDBfHB/Kw8Qq/OuH7UYx4TYMGBO7mrrN86AB5zLVLujr91+Ee7iuV2HGibgVZNe1kzXvyJRy4wmG6hpOEKev/EBIHFPjeWedg/9sVXfM45yb763A91XOp+4HQDTGbVQ31l+Oa46r4QfWuNeI9BeMYY46AQuMYsDW9B9Sc187amY/w2hhoNiHZ3nf+ue2xYvxYRgvwl97+2ET9is7ipY6DPi99xxVP6nTDmvCbRgwZo2zBbwhJmFVDdBWqpmTsSZiwCnDcMr6YdCQXpbTugFfVMeE+XqVTWnccysM2A4XxIquW+ochezxO7zRRjq28nTCgMc/D9JvMFEJjwJdj8UvEkYziFEMGMC4sKwkVrqCCeN5XUxs8saL4/lVbbav/vxh08qEwYIXfuag6bZGOtSZaCGjOxqzo5FnrgmPa8D4YYDWO3oPxluQgwacy/QMONW6cZV2dmsmt1s2M55vVcXl1+2PCa2ykhH4crRS5eeaRuM5aIl8fM+CjDvuuYFwflrSQMP+UJ4/ruqPqfq4cp9GGnjL50H6DQz4NbeNNgMajGrAAMaKR4/epQ0U3cswX7TE36KNFz8KvPHG6bCgB8wTJuyPActV+meOc0x4XAPG8aJM5DXo0ahmaMC5TM2AvUmUWkKhdSNbpQ20asCu7FKcKG6jWTYdeyosJ09B4znERufKC3mPe24Wb3Llawbi77IBb6z+WPx5Jcqv/pBo5zxIv4FhYTx2GgYMUD7Gf1+t61SM+2IfjBc/DOK4EkzcKpmw/hdjw5gdndMtPK4Bo8WOHwsw/fEeRaIB5zKlMeB6s6qv5BO0acA+TqMaDCZZRoE9L2mUQxpG7rkaIgMe99wc9hzS8arnFxF3SfvzaOr1iM+5pfMg/QYGiFZo2waMfGGk2G/+1dtmvFnE8aALF4aLNLmtSaTBy/HjljBepYgwlNvUEm7DgPEvlsukAffAgGuJK+OUcowp15Ry4uUcU1PlniyjYKoGPO65OZoMuNqj4X9k1cifxzAG3NJ5kH7jDXhUI0oZMN5OhAlTeL/vv9zxiFnX+efvfDiUN8xkqSbQa1gxYf3v3Ne0Md5qX3NYVxYNuB16b8C2Ih+khtaUp00DHmCgAxmQfqoGPO65OZoMuHx+/ric5Dl6E/XHMowBt3QepN+00QLGyxjQykV+MDYYMsZz8fjQh3bZSVX4jC5bjO2Ov3iFBQZc1xLGvz+p6+i4ZY4WNs75BZ85aF5hSAMej553Qdd3P3vKjyel4xhyTSkr3uDjaqYpfSpsHQ147HOz+B9O1eGBKP8Go6yM6/q4ie+hdgx4zPMg/QZmhDcRjWPAv6Rbuj/xmQfNCw6wOAXMFgb8zp3L6o3a5GDIiIuX5mPiEsp82VimZZHzZmITxvnM3XNUXaPraoThh4FvfV9722HzowMvfhjl0SuAdFiVa/yX89OAc1n/SVhNLR6Pr5QHVbTJyrvBgAfECy3z2Ax8qy1hEpJ0el+OVso8B+QZyD1XQ2zA458bCHmkWvJQbKrRcRXptcJ3UfP9+OOCxP42zoP0m3FnQXuwTCQMEAb7ft3qfcuX7csKYH4/oVubmGDlX8r/C3faLmuUPWp3NNKZFrAwP5SFR5Q+4EwYrw2EUb79q4+YZ4lxjL+uTRkzmGHU+HfY9wF78JgUxptRLmdB99KAfWU7uHvZV7TNk7F8i8jKmnrKlEaLV1ZGl3hj+tgkXfnZhpF7DiJuKe9xz81fk/Qzx+Vj8MfVIHlswbBrVPrhMsx5pL4H0ndggqjPRn0OGCAdDBzmin/xWNFLP+sW+XDlwBx/Te9H6/j93zymPy+bsFFbwsgbPxx+8nOHSkb+QpiweK+xPzYAwx21xRuDvN6586g+Dj4H3E8DTrbiashs0YRuSshU1GlTyo2XNI8hK/BSSw8qGYjHlTNE3vnnUGc8452bN+Bb9K/kUj5N5ydlyvIGWnPMQTrc/b1Ue0tyz4MGvBGBkaEbFS1BP645DpgEhZYwDDcuB8b4dt0KhQmiOxoLWWDseBQDg3GjVY0X/79C18W+exl5wYQx8WvcVn0T6HpHFzZa+anjy4cGnMsUxoDJrFIYcDq8ddyPsMbhCkIiYFhX6VacXwwjZTbDgJbnG7Y/bMaEkbdv4cIcYZJ4fhdvNoIJ42X4P3cHzPqgaUnGxyZBepi4NGt0Y//U7YfNsctFOGD+mGDlW8GTAAaMWd5+8tno0IBzmagBk34xEQOuGS8uWsTraPikN8DIsK7xqDOCJTBWjI3iMSAY4qtvO2TWapbl2e7oZfWBb9rJWni9IAwYBivjSWCsMFXE8bOo0WuIVbGwHxOiEAdLVWJMFt3dbfygqAPfFX5osAVMAyYdZDIt4ER3slSye5uQZtCKw8SoNgwYbNEmjC5tGDG6nF8atW4xZovWo291Y1x40IsNYLqv+4Kduexb0zBgY7r6+N9858Pqel3mW3S+KPd930gfW1ugextj0DiO1PHmQwPOhV3QJJtJdkHbvMvKWg2NkAQwESxH2ZYBA4wnw1jf8CX7vl+UI1u4L/usbQm//g77CBS6o7F4B2ZM+zgmnjBvGDRe5P/urz1qlq70Buyf7cUMZ7Sq25poVQfyb2cZSkADzmV9J2ERQsg6gO7fMBErMptxQOsWXcEwKbSyX6XrTBimLxfjuRj/fefd9vWDKP+N2rBhtC/XBo1neGHQvmWMtMgH5utfyA8TRzf0q249ZEy/zeOvAz8Y2pmABWjAudCACSG9BOPAmFHc9sxhmDCeDcaM57djrFcbq5xIhRYuxoDRfYxncz/4rWPql90zxOh2ftOXvmue7fWzpb0JoyUMs/3ZLx5Rr73dvVGp5WOvAz0F5oeCPg75HY4GDTgXGjAhpJeYceC7HjZdwSnTGQeMCf+2NlZMWkKL1XcbG0PVLW+0vrGNFbPwGBMM7trb7JKVMGK8hP+XdRhay/J4MdaLdwkj/iQnXMXgRwpa4e0sqUkDzmWiBvzjb3qHMWHwgmt+Oux/+Sf+Ouxn2GTDgAwDDNsYYfg7kGH4O9moYe+8ZU8wm5dc+7pWwt596x7Twoah/lhU3ss+/tdhTPhFry6nw3HCbLGa1QujMOS5Hl3OEvyYeM/XHjU/HmRLfnRowLlM1IAJIWSaYCITVnd634Rak+gifufdR+2ykDvtAhovF+XDgNEKRmvZv+ABrWU/Eev6v1hRv6pbw5jxjElQWL0rVc4kwVg1jhHH5o97PGjAudCACSG9BaaChTH8Cw0mgemO3mXHeTF5yk/K8hO18AIHlP8O9/gSfhSg1YwuaqSHAaLLedIznVNgktf1umxM+GrjZRIWGnAuNGBCSG9BaxTdqu91LyxImVAbYAwVrWA8ngTTBTBjMwaswzAbGmPReHkCxoexkAeeE570s72DwPg0jru91i+gAedCAyaE9BqYC2YdT3IZRwATxuSqn73jiJmchTFeGJwf04UJIw62AT5jX5zPemGP4VEzOWz8xTckNOBcaMCEkF6DrmB09/66NpxJd/OitQujBzDYVBxjwFPobo7BMeIFD+22fgENOBcaMCGk98BksDTlJMeCZw10ibff+gU04FxowISQ3oMWMFrCcxgLrmmZbiTQ+kV3eTsLb8TQgHOhARNCNgQwm9d+4cjEx4K7DmZt/8Zf2Fd8jr/ucwoacC40YELIhgHP5aLlt5FNGN3wWO6y/bFfDw04FxowIWTDgBaf74qe9iNA0wDm+5YdWAJzUuYLaMC5BAO+5lYY8GFrwoQQ0lNe8tmH1GtuR1c0XvOnW8IbhPdp8527Z0W9/HNYrSv93bTDQ2rT506qP7j9vyh111Xq2TtfP1OondeqH2gDvu8dX9UG+UVjkpNij85/zw1fVJt+6vbD6prbDim0hAkhpK/gpQNXLdhZ0R/adcw8OtR3MOMZoJ7HQiD4DlLfTTs8pF586wn1H774SaW+fI26fNebZorn736d+v4nb1D/9T071d++7w6NNuEJsWfLHervP7hdbXLvQKcoiqIoah1FA6YoiqKoKYgGTFEURVFTEA2YoiiKoqYgGjBFURRFTUE0YIqiKIqagiZuwDt27FCbNm0KbN261YX0M2zLli0uRKk9e/YwrKdhx48fL4Vt3rzZhTCsz2GQDANSDOtXGP4WJqly6RRFURRFrYtowBRFURQ1BU3cgD/xiU+4TyktqvlNc2phxW12QSsLam7TvD6y6PN6atxyx0k/i+fcmHZFLczZ7qS59fhDk8cyre+SoqhWJIedJqGJGzAqvlotzqv5+fn1qRhz1YdKc2JmNkFN6pjX+3xkedP6LimKakWN/tWCpmjAaJmg9atbwXMLeqtJaCm7gfH5BZdO744ruEqFJ9LFFaE2f7tfhkXxc/NDPH0OC/M+bJOa94FNYZApIwqT5Zr0+oeKacXVHKfZ55UKS8df1Mfkf/ysLMzp71aXk4hXqOn842MUSp1jSZM6ZpmH/ptZHOa7dH+fC8XfiSlX/N1UfzhGebnrOF937WvLlkKceX0c+lxNvKjHqPG7Ffmb85Zpc8qmqI0t3B+T1PQM2FTa1nhRqVYrZS/bhViqdH0l5Cq4kDTarlbWIcRUan6rFCbzaMjPVMT+h4OJN0KYOQ5RKfryKsdQ/n7qz8tJptca/D2I7yNKKzXo/OPDsKo5R7cZNKFjLoUljrP2nPT/Tde1j+zSJv9OpBLlpfNvOkcpnCcM1KVDHqHc5u+2cm4ibl7ZFLWxNfMGXDcGjJu+VDnUVgCiojUSlU5cCZa2o8rJbNeFCVUqUJlGlCXzaDqOprCKXBlN6U2cuvNyKqVpjm8qX2kStccXlyPybTynWInjhSZyzFoyrBKv4ZyMActjiLfjY3RqKq+03XyOhbBf/miIj0NK5hHnJ9Pllk1RG1t4FHGSmrgBp+VaF/hlH6ipAFBpiVZDqSIZWMHFZYhKx8St2+/yqPtslHkcTWFOaI0Ux6jDmtLrT43nBZXS5HwPNecvVdnfcP4JVc7R7Q+axDFDMiyOV0knTUp+huJtHKPcdsouL+M6GlXLwXcpf68mv1uUVXffZJdNUdQkNR0DrlQO1UqlECoLWUmKCmlgBSfTNUh2Dco8GvPLPI6mMJOHOG8f1pTepJHbCVXKqI9vvvd50QNRKc9riPMvqeYc3WbQRI5ZS4ZV4jWcU8VwJ2HAsuw6xeVUjTT93cb5x+lyyqYoapKaShc0uhBDpeHV0A2NCrc0XhUqpHLlZMOKikWmM/nLcTT5AyDLgBvya6pohw7T54PJQnVxtGqPwytK03jc5rOonBPleWWfv1QcZraLaxYUxWvrmEthiXj132VsuPF2bIxOTeVF2wOvo5E12XBvNH3vZrs4pkr+TWHJsilqY6uHjyGhIitXglY1FZqRq4RMRYRZr0U8Px4I5hYWdJjMW6SL8kYF5NOVu0RxfG5fXMGV8hP7myrapjCzWRy/namqWzT6PGrTG9Wfl5U4B7Odim/jhN88oRKO00plnn+k5DlWIk/omJuuhVHNOZk85XcbbyPdgO8+Lq9SfuocY9ly5uf9d1iO1/zdivzl0wNGNWUPuJYUtZGE+2OSmoIBj6u6io+i+qiW/t5prBQ1tGjAFdGAqY2kUf/efUs80cqlKCpLM2/AzUtRUhRFUVQ31dPHkCiKoihqY4sGTFEURVFTELugKYqiKCqhfr8NiaIoiqI6qpmfhEUDpiiKomZRNGCKoiiKmoJm3oA5BkxRFEXNovgYEkVRFEX1UDRgiqIoipqC2AVNURRFUQnxMSSKoiiKmoI4C5qiKIqipiAaMEVRFEVNQTNvwBwDpiiKomZRfAyJoiiKonooGjBFURRFTUHsgqYoiqKohPgYEkVRFEVNQZwFTVEURVFTEA2YoiiKoqagmTdgjgFTFEVRsyg+hkRRFEVRPRQNmKIoiqKmIHZBUxRFUVRCfAyJoiiKoqYgzoKmKIqiqCmIBkxRFEVRU9DMGzDHgCmKoqhZFB9DoiiKoqgeigZMURRFUVMQu6ApiqIoKiE+hkRRFEVRUxBnQVMURVHUFEQDpiiKoqgpaOYNmGPAFEVR1CyKjyFRFEVRVA9FA6YoiqKoKYhd0BRFURSVEB9DoiiKoqgpiLOgKYqiKGoKogFTFEVR1BQ08wbMMWCKoihqFsXHkCiKoiiqh6IBUxRFUdQUxC5oiqIoikqIjyFRFEVR1BTEWdAURVEUNQXRgCmKoihqCpp5A+YYMEVRFDWL4mNIFEVRFNVD0YApiqIoagpiFzRFURRFJcTHkCiKoihqCuIsaIqiKIqagmjAFEVRFDUFzbwBow8dJyHHgvEZ+zxbt251IUrt2LGDYRskTI6vYLo/wzZG2ObNm12IUsePH2fYtML+5ztcyGTKg2QYkJqFMPztTlLlo6AoiqIoal1EA6YoiqKoKYgGTFEURVFTEA2YoiiKoqYgGjBFURRFTUEzb8Bv/M/fmXk2/T/3E0JINql6ZCC7z7pa02p170ERflQt6X1Lu+2/Xku7c8Mt25ZdgFM53Ochty+o7Xv9cZ1V20LcwfRBNOAOEG6sa3++mAr/lg8W+z+4rTRFfkOH/cxbi7D/9dMM62vYh+8uh73iNQwT+LrjRa99s7r6ut8J29fe9LFS2hCmzTd+DPBDeERw+ahL98lSGNLduPeCrmEvqK1by3nOzdk8Eb5jxx2lsK3/+qZwLG//j+Wwq6+7KRhwfJw/m3MOLgznjM99EA24A4Qb693/R+kmI4SQEjAl/W+oO/S2rEvSHFTbz8QtXo1pEesW6HZs29ZpKc72J9Sq3mdbrDnhPq9UuI9T3a4c1wD8OfdBNOAOULnJCCEkxSgGXDHC1P7YHON9g8IjRHd3ER7Hb0jfAA24Q4ovzixSuckIISRFZMCvuuHDpbokSZ0BD2Ww5XAz1rv8ZGmf7bL2Oqu2ZbaAi+08XvqG68y/fRANuAOEm4td0ISQJiIDzqL1FrD+fOasZk0d8ftSZUzIgD19EA24A8Q3FyGENJGqR+rJHwMum2Fkuu4zWrrI68a9l9RpH27yimYxu27oIk8acCwacAcINxYNmBCSga87srqgQY0Z+lnQaTOU+/xnmLkz7e1n1Xm9bx/Ca1q7UGH8cRmpMgfz2g9/3vzbB9GAO0C4sWjAhJAMQt2h6wxZlzQiJkZB5RZxygzlPvd5yRqt1PElG788BmxN2j4XXNfKHs2A/Tn3QTTgDhBuLI4BE0KacD/SQ90xjAG3AAy1ZJja1Id9jGhcaMAdUnxxZpHKTUYIISmmasBoscarVaX2TRYacIcUX5xZpHKTEUJIisiAs8eAewQfQ+qQ4oszi4Sbi13QhJAmIgPeyPRBNOAOEN9chBDSRKoe2Wj0QTTgDhBuLBowISQDX3esWxf07rN28tX2g+pGtz3W5CufX2L/oHz5GFKHFF+cWSTcWDRgQkgGoe7QdYasSyaDf1xI/3vmCWvAYzHa40cef859EA24A4Qbi2PAhJAm3I/0UHc0GrA1OjyHu7SsgeGJFiae27Um6ONpBYMV+5RdcnKfzsMIi3eEfOwqW0Y+rQ4r5GZIl/a5JSxLzxS7Z4UzWsA04A4pvjizSOUmI4SQFEMYcGGw1iSlAZcXzVDq/LIzPRFu4rsVroKurKmPungnHr/odlph25gnzPbMZb3nrLrZ57N7zcRZXdbpzCcnZ9qhPBrwbCm+OLNI5SYjhJAUkQHjkRzsw4vq/T68wB775hdX1MKcDfMGd/XH96mVhTkTPrewou5b+JjaFi9ttTivw+fVfW5TqUvq63+81exbXFlQczrt27+ORBfV0uoFdcu/teVtmltQKzrtq/70gDbRR4zp/9n//5TOTofNL5pyf/GGD+tjsWtI/97/9v8qfQhB9/3ph4MBY2zb5OmQY93+Bf19EA14AF964KQraXJlhZuLXdCEkCZgSPrfVD0SU7SAxQpWuiWK9Zthcn6fibcfXcQ1C2q4NMUYsO2evvz4Iyatb7HeuHxF7/2h2uZbsWgJqyvqMNLpf88dcPGcAR856ZeolMc3uAXs6YNowAO49NzzrqR1MGB3cxFCSBO+7njRa98cWoQArd2i5TinbnnM1l2rZy6Y1u6m+YN2h9axx55wBn1UtHaVaale/5Un3Bb0hEKqxfk522J9GP+zhnrtTbcUrdjv/YN6XP8DM4eJ4lj+xIcdPKiOfeUj5hhhwKf0rsW7Fm2Y1r1/vy+Y9j9++xZxDpsq54dzxuc+iAZcwx8t/qM6c/5ZV4pVKl4bhBsLf3DiJiOEkBSh7tB1hqxL6pBjrE2yhhxjW7whbJg8XNxyvlF+Q+LPuQ+iASdAt7Ns+Xql4rZBuLFowISQDELdMZIBF12/eZQNc5sblfNdyvW4yV/LKFN2b9OAvWjAEQdO2Nl6KaXit0G4sTgGTAhpwv1I93XH8AtxjGJ+Io2ZFW3HcGvHjB0wfTvL2RpxMbY7ngFzLegOKb44o/Kd409XWr3YJ5VK1waVmyzJIbWozquFT6XCpsSnVtWKvhXn48/rybjljpN+Fs+5Me0DagGDc1or9z+QCG8ZeSzT+i5njciAR8EYY9QKDu/t3eVWuiphDRMGatOeVTcffA4J1CreBexWxwp5pN79a1re3rCL/MrlDEcfRAN2SGHsF93Q8f44TVtUbrIUO0+rxUOn16dizKUPlebEzGyCTOqY1/t8ZHnT+i5njRYMGFgjlYI5amMMC3GUseaqhYnOWIhDt2q/9YzdVahoEZv4pbzcgh0mrcivprwc+iAasANau/Sc+ssjP6js95L72yTcXLVd0GiZoPWrW8GnVtVcMo4HLWWnQ6sund4fV3CVCk+kiytCbf6FfFgUPzc/xNPnsHDIBWkt7swI8+FuP2TCZLkmvf6hYlpxNcfp86oNS8ef18fkf/zM3X9ef7e6HBermm99PuljFKTOsRRnUscs89B/MzuH+S7d3+f9xd+JKVf83VR/OEZ5ueu4WHfta8uO45zWx4GHZqCox6jxuxX5m/OWaXPKXieG7YLWLU/MgA4Ga08iaXzBlI1JVuPasd/LpoVrDRaLbbheQ2eslvTqWMVxuHilRT7yx6W5FnSHFF+cUfn6gVPJ/VKp8DaIb64KptK2xotKtVope2wXYqnS9ZWQq+BC5RFtVyvrQzaeq9R8vFKYzKMhP1MR+x8OJt4IYeY4RKXoy6scQ/n7qT8vh0yvGfw9iO8jSisZdP7pa1hzjnG8CR1zKSxxnLXn5LuuS38X8XaizER56fwzrqMB56nl0yGPUG7zd1s5NxE3r+z1JdQdus6QdUkFdP06c4TByi7hahdw0QJOxTWmewlLUvo8rUmff+apkpkjrc87fBbHEfAvdnDxcseE/Tn3QTTgAUilwtsg3Fg1BoybvlQ51FYAoqIN2zkGHFVOpXziMEGlApVpRFm5x9EUVsGV0ZS+cuzxcWlKaZrjm8pXK1yL2uOLyxH5Np5TTOJ4wUSOOQqrxGs4p9BD48Pi7fgYHU3llbabz7EA++WPhvg4JDKPOD+ZLrfs9SXUHRkG7M0wdPt6xYYoDLgSd1Xng38OPqX/LVqrNt5FdbPIZ9uyaM2ilYtykoYvWspaNOAZVHxx2kYqFd4G4cZKGrBrXZRUUwGg0hKthlJFMrCCiyUqHRPXK97v8qj7bMg8jqYwB1ojhXRYU/pB51VJk/M91Jy/pLK/4fwTVM4xjjOJY47D4niVdNKk5OfUNo5Rbjuyy8u4jiFeeT++y7gVX0iUXXffZJe9voS6YwgDHtzKrGkBu+0m7YviplrAsQFLo4aR04BnUPHFaRupVHgbhBsrNQZcqRyqlUoBKgtZSYoKaWAFJ9M1ILsGZR6N+WUeR1OYyUOctw9rSp9zXpUy6uOb7/2Q6IGolOcZ4vxL1JxjHG8ixxyFVeI1nNO6GLAsu464nKqRpr/bOP84XU7Z64T7ke7rjqwx4GB8YlxXKzbE8kSpctxz8N9LRRpjyMasH1PHEWHtyWo+kBwDjsvT+7zwrHD1eNLwMaQOKb44bSOVCm+Dyk0mQBdixWwbuqFR4ZbGq0KFVK6cbFhRsch0JZOVn+Pthgq0Nr+minboMH0+mCxUF0dTexyeKE3jcZvPonJOlOfJPn9JHGa2i2tWF6+tYy6FJeLVf5ex4cbbsTE6msqLtgdeR4M12XBvNH3vZrs4pkr+TWHJsteJyIDXBWOU9ZOkbOs4fxJVW/RBNOABSKXC26BykwVQkZUrQUtNhRbCnMys1yKeHw+EVu5f1WEyb5EuyhsVUCGZBsfn9sUVXCk/sb+pom0K08jjtzNVdYtGn0dtekP9eVnEOdTGt3HCD6FQCcdpJZnnH5E8x/gH2KSOuelaGGrOyeQpv9t4G+kGfPdxeZXyU+cYY8tZPOS/w3K85u9W5C+fHojDZJ4DruVEmIIBm3Fe35JN4WYz57Zg26IPogEPQCoV3gbh5mp9Jay6io+QPtLS3/s0jDWXYbugx8WZ66DxWTsZSzxiNEH4GFKHFF+ctpFKhbdBfHO1Bw2YbCRG/Xv3LXGv7t8zoe7QdYasSwYiHv3JJpVmSq1e4M+5D6IBD0AqFd4G4cZq3YAJIX0k1B1DGXAxy7kSJiZEQYWxIs1ZtQ9jvHt9nLPq5r31M6rjR5hyZzfnQgPukOKL0zZSqfA2CDcWDZgQkkGoO4Yw4PAoUTzLee2i+ecIVrpyYUewY+3JIg3kzTusYOUmXmGGs1vl6h6Y7yUTaOJ/1KS/os6554hNN3Uw+9G6rGnAHVJ8cdpGKhXeBuHG4tuQCCFNuB/pvu4Ybgy4aAHDWG3L9KDavqbU5ccfMXHM87hY6erkj3SNB4P1LeByd3ORXgNDdca9Tz0fXlOIOKsHTlnjXSvK9QuAlPIYAj6G1CHFF6dtpFLhbVC5yQghJEVkwMNRGHDcTaxOWlO0rVttvLv85KvCgKVZxgbszbm0CtaSbVlD55edeYu4oxqwpw+iAQ9AKhXeBpWbjBBCUrRkwMH8SrOcsYCGNtDdel8w3eEM+KOPy1e6XlGnXQs4GPD+y+HzjXvte4VHNeE+iAY8AKlUeBuEm4td0ISQJsbqgq5f6eq83oew0Do98KzZv293sarVQAN2Zn58zcY3Y8ZunzVdW2ZhwKO1gPkYUocUX5y2kUqFt0F8cxFCSBOh7tB1hqxLhscarDfeAMZ1w+pW1jgHmqVJE02sMvt82sx8BuDPuQ+iAXeAcGPRgAkhGYS6YwgDRouzkOtqxr9L1iSL7mDXOl5+0hlmYZzlPCLj9q1dG1SSfYuSkOkKH82QacAdUnxxZpFwY9GACSEZhLoj04ArK1W5lmnxKBFmPReyxuoN0v67bxnm61vFGme4wYT19gm9Xagwd5suNlwaMA24A4Qbi2PAhJAm3I90X3dkjQE7ozRG51e10gZ84nHMUvaGmjJDuc9+TndVO2NPdUGXaMeA+RhShxRfnFmkcpMRQkiKyICzCMaoDc/NgsY++4xupgGbPETr1yPN3cWvN+G4jFSZ+fRBNOAOULnJCCEkxQgGbMdt7fKRRpgFDQNevaAumx3OnPUnjAMbxWO0xoAHCQZdzJr2Or0fx+HNWcstykEDpgF3gnBzsQuaENLEKF3QofWqDU+0gNW5NXVC7991AI8DYRUrb5Y2fHXvY5EBX9FpRAsa3dHiRQ3+saLi8aKDasksS1mUYfLb79KOaMB8DKlDii/OLBLfXIQQ0kSoO3SdIeuSNN7oygbsx4C9OZr1n6Xc+s3WIG0eYUENdD2b54nLLV7Elath+cU2zDrTUuJZ5GEN2J9zH0QD7gDhxqIBE0IyCHVHlgH7bujLatW3YJd897M34INqF1qrF3z3cHUBjhuXdQtYpzLm6lrA95hFN6zhbjMm6/OzcY6YnutyC7iYyEUDpgF3gHBj0YAJIRmEuiPTgA27f+hqTavzj9tJWNIci9Wb0doVXdAmvW41PyOXmoSsjUN4icPqcrkMpZ5Xq0tIb/MPunBKG/2TpnW8jwY8u4ovziwSbiyOARNCmnA/0n3dMdxSlBFmBrPvLs5ojfpx31SYwI4B2/zQ9TxsC3cQfAypQ4ovzixSuckIISRFZMBj4Q3YvfkoyI8Ta2zXdSH/2sIiTD5yZE13dflH5dWwRH5t0gfRgDtA5SYjhJAUkzDgmhawNdhiQpV/5rdoBZfXkTbxg9lmtKjHpA+iAXeAcHOxC5oQ0kSbXdAlYsN0rdm4y3k3ZlWJVm/YRnxh1hM0YD6G1CHFF2cWiW8uQghpItQdus6QdcnoRIZpjFUaqsO1gqWxhpf7m0eL/P7JGbA/5z6IBtwBwo1FAyaEZBDqjokacL1Kxurils02ZcDtmDINuEOKL84sEm4sGjAhJINQd0zUgBMt4Ap2HBiPIKUmZI1rtilowB1SfHFmkXBj+THgD99tzdjzitcUcUYNAzIMMGxjhOHvQIbh74Rhsxn24qvMPl934JEc7L/2po+FfVdf9ztF/Oywo+peXZ8uzvuweXWf3vYGWpfOTLx67JtqbtOcWlhRamVhzoVZA77346McS3PYy978bvNvH0QD7gDhRiOEkAxS9chAom7l8gQruyiGX3yjUHmW9OFoScniJf7V/KGwdKUhbhVjW+e/16eTLejB9EE04A6QusEIIaSOVD3SSGWc1pphMXHqqDpsYmi55SrtY0jxyldX1JLrlr7ZLFX5rPqW2zaTsbCcpcvThmv55S+TBqw14nPCfdDMG/C+x+Klz2ZbO3bsKHW9bN261YUwTIZt2bLFhSi1Z88ehvU07Pjx46WwzZs3u5CNHUb1Q2wBd4DUL1xCCKnD1x0veu2bg0Fj3NTvx5ipNO9/o3/M+pZnHPahG5DOtkb/8CNRWEh3VP1h9CP46utuCi3aOM+rb/jfTf0MVfI05dXlWX8OMgz0QTTgDhBuLC7EQQjJwNcdWQtxJJ7dtcgu4bh7eNhw32XtdVZtq5Qb55HKczBciKNDii/OLBJuLPzSEzcZIYSUcHVEqh6ppc6AS/sHGeyA8FQZEzJgfAf4tw+iAXeA+OYihJAkoxhwtGZzoPSs7wCDjcLNhKvlJ4t9Jq9oFnPNxK/67TxowB1SfHFmkfjmIoSQJJEBZ68FXTcL+kzxPl+8wahshnUGrD+fOatZU0f8vprWLlQYv8wjtZ0HDbhDii/OLBJuLo4BE0KaiAzYm1EWzoS9VvfaZ36tQabMUO4rPmOsF2lu3Hup9BxweQzYtqztOtF1rezRDJjvA+6Q4oszi1RuMkIIaSDUHcMYcIVRDBDd2c5Q0eqd0Lt+c+iDaMAdIHWDEUJIHaHuGNWAXZdxIfFKwdTKVFHruZCO717ov7TbGrqXaVlH5Qzb2m2iD6IBd4BwY7ELmhCSga87xnsfcLpLuLIylRg/RpdyMFqseKXDVg+ccibru5pld3Rh4nZfNFFrBPgYUocUX5xZJNxYbnyHEEKSRGPA45E24PJsaTmDGuHOQI0pw3Cx74IZCy6lcy3f1L5xW8G+1d8H0YA7QHxzEUJIknUw4JJB1pmm3J+Kk7tvBGjAHVJ8cWaR+OYihJAkkQFPogs6aZr7z0bGKeKOYsC6BV3OLx8acIcUX5xZJNxcHAMmhDQRGbA3o9HIN+DSawfFfrNvaANOlDMEfAypQ4ovzixSuckIIaSBUHdM2oDdGHBYpGP7QTtBaz8W8LhYPI4UpxvVgDGpqzQGXU8fRAPuAKkbjBBC6gh1x4gGXF40Q06ySptm0JU19VEXT53By38LyZfv33jgWbPvSMjLpoFtw8yDxniOuA+iAXeAcGOxC5oQkoGvOzAGjNf0ma5pB17jZ8OPqntNLbmiFhc18zps4WF14vGLet8F9fs7T5h9mzbNq0UTz2qfNs2rr/u02Leo7tmxw33W+m93qE3zi2plYU6nnVOfP+H2a/3Z//l/mbBCB82s6RuXr7htaFHN6+P8vT/8K2HuT6mFOX0sLl85to3P8vx8WB9EA3Z8Zs/31IETa+rMefvLzQvb3z11Xn3pgZPJdG0Qbiz8gYmbjBBCSrg6IlWPxKCVa1uzthvZfN69ZlqgaPH6cPPvfjxWdFZtc13ARVrwmNqnQ03XsWmxutbs44+YeL7L2JrsD00e/hlh3WRWh02Xsw5b1fvMcbklLJdcd7Y8VnZBz5ZSF2ZYYLw5QrxU+nGJby5CCEkyhAFvWy4vjGEMTozd+n12vWYhmKfvZja6pI7r/wcDdsZ67oBu3Yoy3rhrzXQxw8y9id6sjd/o5Fph1GENafvDwIsGPINKXZhhQOt2GCF+Kp9xiG8uQghJEhkwupvNPge6o33YB779fdfFvEmhV/jej+swY8D1gglW8vz4o24S1lF134m/U3OlLuaqFu+y3cg4Ft/1fN/iw67LepOaW3hKPaX3HTlpzRvlIUtzrPrDsa98JOv8+qANbcDoVpZaPXNBff3AqVIcbMfd0nGccQk3F8eACSFNwIj0v6l6pErRwkTdZluYP7I7tMK+Umu36J4u5F876PI7iTxsC1iWESZUhVbsQbVLZ3P6JFrMl9XpuAVsur2tlpZdGraAZ0upC5ML/gC9vnP86WQcjzRhpEvFGZXKTUYIIQ2k6pEmQhe0M1v7OZc4TV4exsSNKVuTLox1lGMo4FrQHVJ8cYbh0nPPu1wG5xO3llNxRiV1g1U5pBbVebXwqVTYlPjUqlrRv2Xn48/rybjljpN+Fs+5Me0DauGU/fteuf+BRHjLyGOZ1nc5o/i6I3clrMKAnTGKFyeA8nt7Y6xhypbp4DwikzXjxv5FDNX8hgG9APi3D+IkrCGQSoWPSrixmrqgd55Wi4dOr0/FmEsfKs2JmdkEmdQxr/f5yPKm9V3OKKHucGY0LNZApcRbirRZxq3dI779oVu0N7tJW/ZxJqkiD2PGvkva4LqqzQQvMfGrFCcPGnCHFF+cSeKFlnMqfFTCjeXGd6qgZYLWr24Fn1pVc8k4HrSUnQ6tunR6f1zBVSo8kS6uCLX5F/JhUfzc/BBPn8PCIRektbgzI8yHu/2QCZPlmvT6h4ppxdUcp8+rNiwdf14fk//xM3f/ef3d6nJcrGq+9fmkj1GQOsdSnEkds8xD/83sHOa7dH+f9xd/J6Zc8XdT/eEY5eWu42Ldta8tO45zWh+Hn1gZ9Rg1frcif3PeMm1O2etENAY8qgHXst0/cuT3RS1ZszCHbk0vw8Cd4frVsdYJGnCHFF+cSYGJV14TGwOuM2BTaVvjRaVarZQ9tguxVOn6SshVcKHyiLarlfUhG89Vaj5eKUzm0ZCfqYj9DwcTb4QwcxyiUvTlVY6h/P3Un5dDptcM/h7E9xGllQw6//Q1rDnHON6EjrkUljjO2nPyXdelv4t4O1Fmorx0/hnX0YDz1PLpkEcot/m7rZybiJtX9joxUQPWZnvmbKMB25azNl65rOQIrdhx4FrQHVJ8cSbFyaeLZdfaXpQjvrlicNOXKofaCkBUtGE7x4CjyqmUTxwmqFSgMo0oK/c4msIquDKa0leOPT4uTSlNc3xT+WqFa1F7fHE5It/Gc4pJHC+YyDFHYZV4DecUemh8WLwdH6OjqbzSdvM5FmC//NEQH4dE5hHnJ9Pllr1ORAY8cAwYs4rNZFO0Vq2ZGiVM0y8fmdK+vU/osy5kuqRRJfrlKM+UH28694z74MspHYcrs7TMZd34cz19EA04g7888gNXWvutXxBuruQYsGtdlFRTAaDSEq2GUkUysIKLJSodE9cr3u/yqPtsyDyOpjAHWiOFdFhT+kHnVUmT8z3UnL+ksr/h/BNUzjGOM4ljjsPieJV00qTk59Q2jlFuO7LLy7iOIV55P77LuBVfSJRdd99kl71ORAY8EEx+cuOuciKWMcTKJKiiBbxvOX5E6aLavmQfGzpxDs/2Xla7DsBQL6sTF5/T/xYGCiOHHSN/lGnKEccREF3XpWPLpA+iAQ8AS1R64VGkVJxxqdxkkkrlUK1UClBZyEpSVEgDKziZrgHZNSjzaMwv8ziawkwe4rx9WFP6nPOqlFEf33zvh0QPRKU8zxDnX6LmHON4EznmKKwSr+Gc1sWAZdl1xOVUjTT93cb5x+lyyl5fUvVIEmG06RWvZPzCgMOkK68zj9n059bUCfWsOqc/+rcawY5PCDM3q2MZs3Zd1SgnafjiGWKtXAPmY0gdUnxx2gTm6x9Vwr/YTsUbl9QN5kEXYsVsG7qhUeGWxqtChVSunGxYUbHIdCWTlZ/j7YYKtDa/pop26DB9PpgsVBdHU3scnihN43Gbz6JyTpTnyT5/SRxmtotrVhevrWMuhSXi1X+XseHG27ExOprKi7YHXkeDNdlwbzR972a7OKZK/k1hybLXF193ZHVBO+Mb3MqsbwEvLdnu4nPP6JawzhO1B17asM0Y9fNqn+g+Nq3eA6dMfOTjW8CxActlLGHuuQbsx737IBpwDetlviDcWJUuaFRk5UrQUlOhhTAnM+u1iOfHA6GV+1d1mMxbpIvyRgVUSKbB8bl9cQVXyk/sb6pom8I08vjtTFXdotHnUZveUH9eFnEOtfFtnPBDKFTCcVpJ5vlHJM8x/gE2qWNuuhaGmnMyecrvNt5GugHffVxepfzUOcbYchYP+e+wHK/5uxX5y6cH4jCZ54BrOUlC3TFoElbJ+Hx3slVTi9S3br0uRGO82VoTY8BxeXqfV1gJS4bXQAPukOKL0wZyzBfdzpM0XxBuLDe+0x51FR8hfaSlv/cpGutAojHggQY8NK7FG1qjdvs43lcTuqxFHL+0pXvT0XpAA+6Q4oszLliS0mtSY74x8c3VHjRgspEY9e/dt8S9OnzPTMmAy7OUZZyjpst6lFnMo8LHkDqk+OKMg3zUaBJvPaojvrkIISRJZMC5S1EORHQHQ3jXrw07al7EoNRzatdeH8e/nMGmvfEgZkEr93KG6mSvwszbpQ+iAWvQxbx2yf4RQX/z6NlkvEkRbi6+DYkQ0kRkwEOTWrXKma83ymCgl86qG7fbCVemaRKeHbYtYOz347bhvb9B9nlfTMiaVOu4D9rwBvxHi/9YmmzV9qsGc6jcZIQQ0kCqHhmMNs7KAhzxm4ocxpRhnEhjZ0bLOOkZ1TDmyGzDilli35jwMaQOKb44w+JfMzjpmc5NpG4wQgipw9cdw3RB29aolplMZVuxXuaRIrR83USrbW6JKjxG5BVMNKxg5cwWM5zDKlfi2d614mUN50/qOOaTjhO6u8WqWEPgx737oA1twHK287BK5Tcq4cZiFzQhJINQdww1CatoAYcWrDPT88vF+C0eCVLLT7qJVkULWLZiSy1gGKoz7o8+XrziFUt0nHbPA/vHkcyPABc33YoeDA24Q4ovzjDIl+wPq1R+oxJuLDe+QwghSaIx4FENOJ4opU66x4iMIeuW7S7fdZxnwKZ7WqfFEibHl9x+5LVqW77e4EPcOI8hoAF3SPHFGYZxlMpvVOKbixBCkrRkwIX5yTFgfNbmu1sbp+k+Lo8BDzRg07WsW73CYFeXf4jqslUD5mNIHVJ8cWaR+OYihJAkkQEP9xiSG59NjAFDWGzDmqN7thezoMWY7kADdt3ZZtEOyBk3FB5r2n85mPGNey+ZFvMoJgz6IBpwBwg3F8eACSFNRAbcGqb1Wsi3Ui3WrHOMEsZcyE7Sst3drjWtP41quDF9EA24A1RuMkIIaSBVj3SfdgyYjyF1SPHFmUVSNxghhNTh647sLujtT6gTSs5QtrqM9/ya53YLc4wnaJ3eX+RTbuF66datWSVL/+smb6VUep2DGYsezZD9uHcfRAPuAOHGYhc0ISSDUHdkTsLyz/VCeOYXY7FedtayNcPDeL2ge0wojAW7rmRrvhfU0nHsc+/61Z/8RCssV2nfE1zE9S/x968zxOpZheHSgGnAHSDcWG58hxBCkkRjwFkG7IwS5nf+mafMLGiM+Z54HDOddav4XNEaPe3M1qa1+6xp2s/+Pb/BNM3Y8Vl1j2k149X8WFzDxS2NIyOufXPSYRpwEA24A8Q3FyGEJBnFgI1JXtDW6IQWLmYur15w3cJX1JKbIIVZyUboIvavGtRa2o/UV9S5077l7Fax2rUmupb/ybSA0RK20q3l6MX+Rhfto1CjGjAfQ+qQ4oszi8Q3FyGEJIkMOGcM2HcHn9ZWuWpau3o/TPncmjphWq3Pq9Ul2918+awc431GHdb/Ny1gY8D1suHI56DaVbxULqnTx/yzwKMZsKcPogF3gHBzcQyYENJEZMBZmBbws7p1WjZg253sDfhJ5Udyg9xylIUB6xbwccRy479mrFis/ay1uvQdte0k8tRl6f+vmGeCdSsYG1LiWWQa8AwrdWFmjcpNRgghDaTqkXqs0aXHgLUuPqv27X7SdVH/sHhBghs7hvwYsDqtjRvb2pDRit22LCdoWQP2C2yAIyftv3ipg8+jMNzRDJiPIXVI8cWZRVI3GCGE1OHrjtzHkG48INa9X9WtzyU//qvUiRPPGnOOdU72Rgf5R5kuq7+qPJL0T+b/547/SLd5pZ5V39p+1HRne9ku6CetOQ9pwH7cuw+iAXeAcGOxC5oQkkGoO3ImYQHRmpU6r61SPgdcHum1hnr6+/i/jrfvQpheVZZuNZtu7itKrSVd28nPltY685TalVjiMgcacIcUX5xZJNxYbnyHEEKSRGPAwxpwyezMvrIBx93DpUeJMG5snvkV7/E1xqu3zYxpzKYu0hq51xCGPFqABtwhxRdnFolvLkIISbJeBmyM1YcJ3GNHcnWssHLWmcdE3NjQ24OPIXVI8cWZReKbixBCkkQGDDMy+zTX3vSxsP/q634n7DdhW28OBhzC5hbUiv7vtn+PdNYw7/24C5tfNPVrnRbnN6kdO3a4LSvsC+Xd9I1gwJVjaTrOzDDQB9GAO0C4uX7mrfaP7RWvKfZ9+O7SH2F2GJBhgGEbIwx/BzIMfycM60+Y/jdVj4xHZgu4gn0MaWnZdUWH/ZNrAXv6IBpwBwg3FyGEZJCqR8YjNsw8AzWPH5kXK1gjLsaMacA5ogF3gNQNRgghdaTqkfGwhiknXYUXKohWcPFu3yJNudXsW8HV/No25T5o5g1432OV9VtmXhhbkV1QW7dudSEbL2zLli0uRKk9e/YwrKdhx48fL4Vt3rzZhTBMhr3tbW9zIVbYxv4u3bOTDsPfUV/EFnAHCL9s+RwwISSDUHdoc5J1yUbAn3MfRAPuAOHGwq89cZMRQkgKX3dkv5AfmC7iQunuYfuvV3VMuC7cEr/Mvxwed0Fj+4J7mT8kJ3HVQwPukOKLM4uEG4sGTAjJIFWPNOLMNzZU+fJ9a6zFmG95DHhQuDPfkF9qDDllwFpmEpffNxgacIcUX5xZJNxYNGBCSBOujkjVI/XEM5QdpUeNrBmW4pQW7yiHG7NddS9mCOHSbOP0Pk51u3JcA+BCHB1SfHFmkXBzcQyYENJEZMBZXdCpVbAq+2NzjPdFn8+c1aypI6l8gejuLsLjMlJl5tMH0YA7QOUmI4SQFJEB++7YRuoMWBsgXsLvZd77W4qTNmB0LaPV6l876NPYLmevs/adwfpTkScNOBYNuANUbjJCCEnRpgFvP2vfEbyMLuCUGaYMGN3ZrqvZpTevE0yVMSED5vuAO6T44swi4eZiFzQhJINQd+QYcO0Y8JqpQ48vYTvTgJesqUqZ9KVFOBw1E7/GNWB/zn0QDbgDhBvL/bolhJAmfN2R/RhSbIau9VroR+aF+acxkSo8FmT3mTTmdYOFrJlbAz1//JQxZeSHLmkvn79/8T8ku6xpwDTgThBuLBowISSDVD0yEDExClrd+5gwQGuGxkDDY0HOIPfbdAg7bVq5dr9aftKluWDTqefN/63kZ9tlfeNea8WHacBBNOAOEG4sGjAhpAlXR6TqkeGJDdBul7uqMx5hcmO9pTgN+4Y13Bg+htQhxRdnFgk3F8eACSFNRAY81EpYFdIGXDLIOtOU+1NxcveNQR9EA+4AlZuMEEJSRAbsu2NHYwwDlnFpwCOLBtwBKjcZIYSkmLYBbz9ox4eXLpjJVWZ/mwa8+2y1uzuCjyF1SPHFmUXCzcUuaEJIBqHumLQBl8aAdbifoJUYA27FgDPw59wH0YA7QLix3K9bQghpwtcdcgz46ut+x9Yhjmtv+oYxVBjlvX//hFqc1/vnF9XKwpwO+1hYyepDN3xaLZp4WisL6rMf+ZjOz5qx1aKa1/nNLazYTTf7+alv/3tdzpzyu9XJvxLm7GXTvupPD7ht6IDZt2luQfmk3swRD8fnz0GeHz5j3wtecpXZ7oNowB0g3Fj4oxM3GSGEpEjVIzFYGtK2Nm0r1nwWXbzegPct+3jWdLEyVpEWPFZashJaXT5n8jHLUh6wzwEjH5M3DNi9qCHkXdrnlrBcct3Z8ljF8Q2iD6IBR/zNo2fVyacvudytzpx/Vh04saY+s+d7yTTjEm4sGjAhpAlXR6TqkZht2vxMF7H+nDI4vy9+h699paBsAV9Sx/X/zbuARRc08pFlmC5mpE2UUd7n15C2Pwy8aMAzqNSFGYW/PPIDdek5+fB4WqtnLiTTj0O4uTgGTAhpYggDDuanP8NkpcEhTMquB11Ob3DjtkFX1tRHsV/nc+Lxi26nFbaNeYaws+rmYMBrZmWs1WUdZmI7nbOGHh9f8lgi+iAasAbmO4zQIk7lMyqVm4wQQlIkDBjjuWa/A2PBNuygus253crKihkDvvq6T4fu5P9++vt2XHhuUcmFJmGAH/j2990WdFA9qP8fWqz/8A01t4gU31MLc3PqlscQx+qJb9/ixpl/34wNP/7QKWOsNy5fUWptv5rTxze38JR6Sse9d1fRsX3fPzxsx37dGHVxDvXn1wdteAP+o8V/LLV8Ya4wZBnnSw+cNC1fqe8cf7oUZxwqNxkhhKSACel/U/VIE0Vr2HYtV1qZuuVZeZlCwKax6YvtgXmEbcQXXdWV/EajD9rwBoyxXS+M/abieGC6XmuXnkvGGYVwc7ELmhCSga87clfCkmOx4fEhGafxEaHIMIfII4wvm3Flv58G7LXhDRhG6oXWcCqORCoVPgrhxnK/bgkhpIlQd+g6Q9YlAzHmWa98A65XKQ8Xt5zveAbMhTg6pPjiTBovdFunwkch3Fg0YEJIBqHuGMmAE61XD1a60nEKc7RmaWctu31xHn51rAru8adlxJfd2+MZsD/nPogGPATfPVW8QROfU3FGIdxYjQZ8SC2q82rhU6mwKfGpVbWib835+PN6Mm6546SfxXNuTPuAWjhl/75X7n8gEd4y8lim9V3OGq6OCHXHsAbcaH467MxZM0mr0YBLeSCNf31hGTPT2oTJ1bRcmtpjGAwNuEOKL07boFsak7Lks8Fttn5BuLmaxoB3nlaLh06vT8WYSx8qzYmZ2QSZ1DGv9/nI8qb1Xc4akQEPHAPWrVU7gVS8x9foObVLtILtWG0xGdU88+s+Q2jDnsYMaDeWe7N5fvey2nXATU7V+20eaBmL53vXnDnvx8rRVzTFcawefEo84tTQKo+gAXdI8cVpi3gxDi/szxkrHobKTVYBLRO0fnUr+NSqmkvG8aCl7HRo1aXT++MKrlLhiXRxRajNv5APi+Ln5od4+hwWDrkgrcWdGWE+3O2HTJgs16TXP1RMK67mOH1etWHp+PP6mPyPn7n7z+vvVpfjYlXzrc8nfYyC1DmW4kzqmGUe+m9m5zDfpfv7vL/4OzHlir+b6g/HKC93HRfrrn1t2XGc0/o4fE9V1GPU+N2K/M15y7Q5Za8TkQEPBN3FzjTlc8HmsaCStDFuP2ue1Q0y5mnN8mL5IRBdER6tPEssdQVBuvX7UR3HtHx3n8N6HuFYwuQs13qWxzYIvg+4Q4ovTlvgcaSU8GsSjyWl0oxK5SaLMZW2NV5UqtVK2WO7EEuVrq+EXAUXKo9ou1pZH7LxXKXm45XCZB4N+ZmK2P9wMPFGCDPHISpFX17lGMrfT/15OWR6zeDvQXwfUVrJoPNPX8Oac4zjTeiYS2GJ46w9J991Xfq7iLcTZSbKS+efcR0NOE8tnw55hHKbv9vKuYm4eWWvEyMYsO/6DabnVZqZDLTZui7oIydtlEKXbQt1+xPqhGkp+xbrUbXvGUxkLVqw21afVdpubbmJ1bEKEithlcKb6YNowDVgdjRauyBlxvGzwuMQbq6aLmjc9KXKobYCEBVt2M4x4KhyKuUThwkqFahMI8rKPY6msAqujKb0lWOPj0tTStMc31S+WuFa1B5fXI7It/GcYhLHCyZyzFFYJV7DOYUeGh8Wb8fH6Ggqr7TdfI4F2C9/NMTHIZF5xPnJdLllry++7sjqgnbGN7iVWRhwvD60zQOGqY12ac28inCfCX9SfxtKnRDminJWl3+o99qVsEzahAHLZSzx44AGPINKXZhJgG7nuFu6rZZwuLHcr9syrnVRUk0FgEpLtBpKFcnACi6WqHRMXK94v8uj7rMh8ziawhxojRTSYU3pB51XJU3O91Bz/pLK/obzT1A5xzjOJI45DovjVdJJk5KfU9s4RrntyC4v4zqGeOX9+C7jVnwhUXbdfZNd9voS6g43HlpLyfismXrFhihbpPEY8Hndii0mUulWL3aii3o3jFZrVbamdT5oAkN+DDjVAtb7vDBTuno8afgYUocUX5xJI024rZnQ4cZKGXClcqhWKgWoLGQlKSqkgRWcTNeA7BqUeTTml3kcTWEmD3HePqwpfc55Vcqoj2++90OiB6JSnmeI8y9Rc45xvIkccxRWiddwTutiwLLsOuJyqkaa/m7j/ON0OWWvL6HuGGTAQ2ONt2iNxtvRPmGiKQ3bqs3Bn3MfRAMeErwRyaut2dDhxkoYMLoQK2bb0A2NCrc0XhUqpHLlZMOKikWmK5ms/BxvN1Sgtfk1VbRDh+nzwWShujia2uPwRGkaj9t8FpVzojxP9vlL4jCzXVyzunhtHXMpLBGv/ruMDTfejo3R0VRetD3wOhqsyYZ7o+l7N9vFMVXybwpLlr1OuDoi1B2dMOD8GcxtQAPukOKLsx5IpcKHJdxclTFgVGTlStBSU6GFMCcz67WI58cDoZX7V3WYzFuki/JGBVRIpsHxuX1xBVfKT+xvqmibwjTy+O1MVd2i0edRm95Qf14WcQ618W2c8EMoVMJxWknm+UckzzH+ATapY266FoaaczJ5yu823ka6Ad99XF6l/NQ5xthyFg/577Acr/m7FfnLpwfiMJnngGs5ESIDzl2KMp8hDTgZPllowB1SfHHWA6lU+LBUbrLWqKv4COkjLf29T8NYc4kMeGhqV63yWEONx43thKtyHPycQTz7OFK5FVw8EyzTtQMfQ+qQ4oszLPJNSDkv3JevLmzrtYSVm6w1aMBkIzHq37tviXt1+J4Zy4C1cdasWiUpP6NrZznHBoxJWKf3F/uqzwTLpScnQx+04Q1YLi+JCVapOBJp2H/z6NlknGEJNxffhkQIycDXHcN0QQeTNM//2laskTNlY7xyoQz9uZzG5RVe0u9auJjhHFbbEs/2erNHOGY5m506Tpi4NZ5J90Eb3oDlpCoIJvz1A6dKcfAIEsxWmm+bL+UPN5b7dUsIIU2EusONh+ZRtIBhrGHc1hike5zI68xjIg2eDdZmu7cwTjzfK9N7g0a+ZslKoaX9OlyUK+OOMnbMx5A6pPjijILsVs4RjDinuzqXcGPRgAkhGYS6Y0QDDt3MQsYMTev2kjqOHcYovQFr+RatpmLgbsz4Hrxe/bhrLWPVrDN2DehzB9yYsog7qgH7c+6DaMAOmLBs4dYJLeSJrQVNAyaENOHqiFB3jGjAhfnZLmNrim6lq93ahNcu6toOXcyFARcTs+oMGGPDzwezRZzVA6dM1/P5ZZeWBlwSDTgCXc3xildYlhJjxW2vAe0JNxfHgAkhTUQGPNxjSG581rdsbfVmVF7pSpvjAbv87r7dxZiuNMu0AYsyIGPiVjTgtGjAHaBykxFCSIrIgMfGTaiqGqE1aLtffm4GploIb1iqy390+BhShxRfnFmkcpMRQkiK9TLg0v5MA07lNQED9vRBNOAOEG4udkETQjLwdcf4K2HJMWCxf7dcYjLTgE2a6NEis48GXCcacAcIN5b7dUsIIU2EusONhw7EtES1oS6dUidc3QkZ441MMp4h7d+MJE20HMc/ovSceQ+wj3fjXsyALlQx+RHhY0gdUnxxZpFwY9GACSEZhLpjKAO2MqtaYTKUe/bXGKYzYS85UQov45fdyNZ8RUs3pL2gdh2QY8DPqwO7fHzxkn6fbkT8OfdBNOAOEG4sGjAhpAlXR4S6YwgDDi1fzII2BnzW7bugbjbx7LKTRv6ZXzmGizSrF8zL+IMBC2P3hlvkc1EtRS/2NxLPE48CDbhDii/OLBJuLo4BE0KaiAw4ewzYGeVp8YJ8Y4Sm9fq8Wl1KPFokVscKrWTzaJE2X4SjNetf7iDzWb6iP2P82I4vI63Je8mZ+X6X1h/bkNCAO6T44swilZuMEEJSRAacjTHgy2r1XGHAxgSFcVZXx/pR+TEiHffE486Asd88Tyye+9Uy+ZyEAQ+QSSuObwj4GFKHFF+cWaRykxFCSIoJGjAW38CraUIrOKQTLeCTP9JbRQt427KbKW3ysQZctICtqYcWsMy3BfogGnAHCDcXu6AJIRn4umPYLuhzz+j/+TFgY6B6+8KzbmIWzLVQYdCFAa+esytkhTFgF27l13wuxpLxliRrvGIMWMvkjX1jjAf3QTTgDhBuLPfrlhBCmgh1hxsPHYgzYN8yNfukuWJ76ULUAi5M05txMG1vwCIfnzdau/t0yxiGfFo7sc/PphPljwgfQ+qQ4oszi4QbiwZMCMkg1B1DGvDSXm/EVrHZWuP0KrqRzecl122t49t9XrZLujDlcmu3kDDt0rrUfl8e/pz7IBpwBwg3Fg2YENKEqyNC3TGsAQfDjbGmWR8+gJIBgzHza4AG3CHFF2cWCTcXx4AJIU1EBjzsGHDSEEP3tJMYl7ULcRTyrxdEPjYMpmvNdnXvY/bfZd1S1v8GjfncbwwNuEOKL84sUrnJCCEkRWTA2YzQArYGK8ZsXR7y+WCvYMjBbCfXAuZjSB1SfHFmkcpNRgghKUY14IHEhulbtXbMNxB3NYdtxJcTrCZnwJ4+iAbcAcLNxS5oQkgGvu4Y/21InsgwjbEmZiwnWtJhQlZpQhUNOEc04A4Qbiz365YQQpoIdYcbDx2flAHXq2SsLm7ZbCdnwHwMqUOKL84sEm4sGjAhJINQd0zUgBMt4Apuvedl3xXt90/OgP0590E04A4QbiwaMCGkCVdHhLpjUgacaaDFxKv4xf404BzNvAH3Sb/7u7/rPil1/Phxe7M5Nm/e7EImEwbJMCDFsP6G4e9AhuHvxIth3Qp75Stf6fZYbdmyRe3YscNtKbV169ZSHvlhd6hF/e/Kwlwl7C//uEg3j0jqabMf+m+axXmXpwl8zOyHEObzi/Mc/Ti3Vr6DWVb5TqQoiqIoal1EA6YoiqKoKYgGTFEURVFTEA2YoiiKoqYgGjBFURRFTUE0YIqiKIqagmjAFEVRFDUF0YApiqIoagqiAVMURVHUFEQDpiiKoqgpiAZMURRFUVMQDZiiKIqipiAaMEVRFEVNQTRgiqIoipqCaMAURVEUNQXRgCmKoihqCqIBUxRFUdQURAOmKIqiqCmIBkxRFEVRUxANmKIoiqKmIBowRVEURU1BNGCKoiiKmoJowBRFURQ1BdGAKYqiKGoKogFTFEVR1BREA6YoiqKoKYgGTFEURVFTEA2YoiiKoqYgGjBFURRFTUE0YIqiKIqagmjAFEVRFLXuUup/AMuA2H9tW1l/AAAAAElFTkSuQmCC</SerializedThumbnailImagePng>
</SlideLayoutData>
</file>

<file path=customXml/item33.xml><?xml version="1.0" encoding="utf-8"?>
<SlideLayoutData xmlns:i="http://www.w3.org/2001/XMLSchema-instance" xmlns="http://firmglobal.com/Confirmit/reporting/powerpoint/09-09-2009">
  <SerializedThumbnailImagePng>iVBORw0KGgoAAAANSUhEUgAAAeAAAAFoCAYAAACPNyggAAAAAXNSR0IArs4c6QAAAARnQU1BAACxjwv8YQUAAAAJcEhZcwAADsMAAA7DAcdvqGQAAFGJSURBVHhe7Z19sB1nfd/VEAjYTkwcmwQoRBA3b8QNaQyEC4nNiwmZybT80c600A76p3c6dPo2QwfopNWkLcOUacoFR8YGG0WI1zgzqZuZG9zSCDHNMChywJavwLoCS3Ekx1cjI8n3SldXV3r6fJ+3/e2zz+55zjl77tmz9/ud+Uhn93nds3ef73ledneHoiiKoihqy0UDpiiKoqgpiAZMURRFUVMQDZiiKIqipiAaMEVRFEVNQTRgiqIoipqCaMAURVEUNQXRgCmKoihqCqIBUxRFUdQURAOmKIqiqCmIBkxRFEVRUxANmKIoiqKmIBowRVEURU1BNGCKoiiKmoJowBRFURQ1Be34qXuOqJv2PKZ+4vcJIaS/3Kz5sY9/W73qU0vqHQ8uq7d+uf+8XXPnl46pm3Ub/+K7HzXfQeq7aYdH1Y/c/dfqg/d+RKnP3KQuP3DrTHH1cy9XKx95q/rfb9yv/uwt92nunRgH7rxPHXzHp9SOm+5+TP3oJ45o8D8hhPSTFy08qm76/SPqTm1Kd3xpWf36NuGtf3hcvf5zT5jjv+Hj6e+mHR5VOz5+Sr3/ng8r9cANauP+V84Uav8t6sx/+XX18O2fVX/2Zm2Ub/7kxDig8z/w1nvVDvxyMV/exx8lhJBecoPmRR/7tnqDNqK3aAN+8xePqV/fRtz1h8vqZ+8/ql7wP76d/H7a4dtqx8Jfq/fv+a9K3X+DuvzpV84U1z57i1rRBvyV2/ep/6tN8v+++Z6JARP+2tvuowETQvrPj2jj+bkHjqq3ayNKGVTf+Q3N2/Sx/+Q9R9QLJ2bCNOBcaMCEkG3BC3XP95Y9R9Rbt6n5eu788jE194Un1PUfe1TdsJD+rsaDBpwLDZgQ0nv80DPmQLfj0HMMRgAwEoARgdT3NR404FxowISQ3gOjefWnl7bt0HMMhqLfonvCWHyLHyap72x0aMC50IAJIb0Gvd/rFr6t3vj5J9SdWBEcmdF2BUPxv/iZSSzIogHnQgMmhPQa9H53fmrJLD5KGVHb2N4lbvux9+C+RZs+9qXiehAf9QO4XzcVp21+Q5eDstALvq7VuWAacC40YEJIb0Hv93ptLqb3q00uZURtgDnlO7SZwUBhtn/vs99VP697l7+g+VX9GT1vlC/nnvEZ+96mQfxX3ve4+ulPPW7mqbFP5j8pUN/X7D2qfqTVYWgacC40YEJIb8GtNn/73seH7v0O6rF6vPFibhmfsbDpx3WPEiuuJdgHk0VcpIMhI80b9A+Dl37yiImDnjp44cceVb/4me+oux48bnqpcZltgvxxrDd+wv5QSX2Hw0MDzoUGTAjpLTA29EAxxJsyoDre/AU3jKzxplkK18C4YOz4jAVeP6bLg4FivhllYxu3+bzgf3zL9MR/6Q++Y/KE8f6aNl70eK/XceX9uEgDI0SPFMPmWCgFs0YZcR3aAsdwq64/6u7rMR404Fy2xIBf+O7/rHbs2BF4/hv+AcM6EPa8W28PYdf9qwcY1tOw63f/aSnsh2562bYIgxH++O9+pRT2wlteHozndZ84kAyDSb76v/2fShj2w4zfcHc5HcqDecE4U3X5O/cfNSb6G/d8rRT2t3QYjNmYrkv3Qy//uXBcz/+9b6uX7HnMlDnoBwTi4McC5nSHNWukQU8c3xfq48sfHRpwLhM14Be8818k9xNCyKSBKd56//CLr2BkP/vAUfXD//1bJg8Y5E/r3iqGkN+ke8bgV/d/1zxN6gXaJNGLRRxf7nVuOPlln3zcxP2tPzqu63Bc3aZ7wC/WbSzC0DOWaTwwYf8Z4YiLthmm6o8Dw8a+d25Nd9mU89p93zG9/VSPfRCYi/4JLMbSdZf1GQ0acC4TNWD5x0QIIVsJhp9fu2/44WeYGuZy/dCwGRLWn3G/7I99QhujBp/NdlQm9mFVMYzwrgeX1TsePK5+RdfhFt2TRR7oZaaM1xO3mYjr79OFweJYYMb4AfDzuo6Y30bbjTnc5+kfDK+6T//gGPJ4AY55p/6Rge9Mlj8aNOBcaMCEkN4B04RRomc4bI8wNuA4XxDvB+g9YrEV5obfqXu9yAsG6c07lQYMehwkTBhlIn+003id4Iu0kft8sR/hMM+f+fSSqX98TINAml/WPXQa8LYz4JPqK+aVxJfUJz6fCh/MHZ9/Qmw/oT5xFvmdU/9SxBkm3tbhj91p+WQiTpnuHQMh3QPGhCHiYXu/oMmAm0CZ6Jn+pjbfX9a91R/VpgiTTMUFiA8w7wrjG9Q7BoiDIe9U2DgGjB8pb/yCbVvqfmDkQwPOZfpzwF85Z7zHKMOASnz+b9TxSrqEKeXG22L+5TLKL3T8kDTXiI4eAyFdBMaHxU+j9gaHNWBv+HjBP4afzXCz3lcXF2b58k8eMXGx4hrDyxhGRtggE65jHAMG+LGCofLx54FpwLlM1IBzsCZ0Tn3F/T+UkSRNKUEnzWvI8mnAhGQDM/q7f/CdLTNglPeK+x43C65wSw9WMMdGCnOFMb9kjzZe3VPGoiqYHnqfb3/wuPq1zz1hRg1HNeFxDRjpsNgM+aTyz4cGnMuUDdgNwZ79G3WH6wl/5SupeDX0wYBx7MnwCBowIVnYp199W71+/2jPfh7VgF+me7RYdHW7NlekRU8SdfE9Xhiv+VGgjRfxYL6oH8rDwir876ftRjHhNgwYC7uahs3zoAHnMtUh6DsOXYJ7uKFXYcaJuBXk0LWTNe/IlHLjCYYaGk4Qp6/8QEjUqfG4s47Bf7aqq/M4x+ZHK/B9lfOp+wEQzXEb1c31l+OaejX8wBr3HJH+gjnMURdggVEM2Jr+o2ru80+Y1c8wWhgo9uFe3l/eZ3u8mB+G8SL8pfccMWG/tLfoqcOA3/yFJ9SNOu2wJtyGAWPVOHvA22IRVtUAbaOauRhrIgacMgynrB8GDellOa0b8CV1XJivV9mUxj22woDtdEGs6LyljlHI1t/hjTbS8eVzCQMe/zhIv8FCJdwKdAcefpEwmkGMYsAAxoXHSuJJVzBh3K+LhU3eeFGf27TZ3vz7R0wvEwYLnv973zLD1kiHNhM9ZAxHY3U08sw14XENGD8M0HvH6MF4D+SgAecyPQNO9W5co53dm8kdls2M53tVcfl1+2NCr6xkBL4crVT5uabReAxaIh8/siDjjntsIByfljTQsD+U5+tV/TFVH1fu00gDb/k4SL+BAf/kntFWQINRDRjAWHHr0Ru0gWJ4GeaLnvhrtPHiR4E33jgdHugB84QJ+zrgcZX+nuMcEx7XgFFflIm8Bt0a1QwNOJepGbA3iVJPKPRuZK+0gVYN2JVdihPFbTTLprqnwnLyFDQeQ2x0rryQ97jHZvEmVz5nIP4uG/DG6uvijytRfvWHRDvHQfoNDAvzsdMwYIDyMf97s25TMe+LfTBe/DCI40qwcKtkwvp/zA1jdXTOsPC4BoweO34swPTHuxWJBpzLlOaA682qvpFP0KYB+ziNajCYZBkF9rikUQ5pGLnHaogMeNxjc9hjSMerHl9EPCTtj6Np1CM+5paOg/QbGCB6oW0bMPKFkWK/+V9vm/lmEceDIVwYLtLk9iaRBi/Hj3vCeJUiwlBuU0+4DQPG/3hcJg24BwZcS9wYp5RjTLmmlBMvp05NjXuyjIKpGvC4x+ZoMuDqiIb/kVUjfxzDGHBLx0H6jTfgUY0oZcB4OxEWTOH9vn9373fMc51/5v6lUN4wi6WawKhhxYT1/3Of18Z4t33NYV1ZNOB26L0B24Z8kBp6U542DXiAgQ5kQPqpGvC4x+ZoMuDy8fl6Oclj9Cbq6zKMAbd0HKTftNEDxssY0MtFfjA2GDLmc3H70G8+aBdV4TOGbDG3O/7DKyww4LqeMP6/UbfRcc8cPWwc8w/93rfMKwxpwOPR8yHo+uFnT/n2pHQcQ64pZcUbXK9mmtKnwrbQgMc+Nov/4VSdHojybzDKyryuj5v4HmrngMc8DtJvYEZ4E9E4Bvzzuqf7w7/3bfOCAzycAmYLA37d/u+qV2uTgyEjLl6aj4VLKPO6sUzLItfNxCaM45n7whPqJt1WIww/DHzv+5Y9R8yPDrz4YZRbrwDS4alc47+cnwacy9Yvwmrq8Xh8ozyooU023g0GPCBe6JnHZuB7bQmTkKTT+3K0UuY5IM9A7rEaYgMe/9hAyCPVk4diU43qVaTXCt9Fzffj6wWJ/W0cB+k3466C9uAxkTBAGOzbda/3NZ+xLyuA+f2w7m1igZV/Kf/P3m+HrFH2qMPRSGd6wML8UBZuUbrLmTBeGwij/JXPfsfcS4w6vkmbMlYww6jx/7DvA/bgNinMN6NcroLupQH7xnbw8LJvaJsXY/kekZU19ZQpjRavrIwh8cb0sUm68rMNI/cYRNxS3uMemz8n6XuOy3Xw9WqQrFsw7BqVfrgMcxyp74H0HZgg2rNR7wMGSAcDh7nif9xW9KKPuYd8uHJgjq/X+9E7fvsfHtefv2vCRu0JI2/8cLjx44+VjPz5MGHxXmNfNwDDHbXHG4O8Xrf/CV0P3gfcTwNO9uJqyOzRhGFKyDTUaVPKjZc0jyEb8FJPDyoZiMeVM0Te+cdQZzzjHZs34E/oX8mlfJqOT8qU5Q20ps5BOtz9vVRHS3KPgwa8HYGRYRgVPUE/rzkOWASFnjAMNy4HxvgruhcKE8RwNB5kgbnjUQwMxo1eNV78/2O6LfbDy8gLJoyFX+P26pvA0DuGsNHLT9UvHxpwLlOYAyazSmHA6fDWcT/CGqcrCImAYd2ge3H+YRgpsxkG9Dxf9aklMyeMvH0PF+YIk8T9u3izEUwYL8P/6ftg1t8yPcm4bhKkh4lLs8Yw9k/dc8TUXT6EA+aPBVa+FzwJYMBY5e0Xn40ODTiXiRow6RcTMeCa+eKiR7yFhk96A4wMzzUedUWwBMaKuVHcBgRDvHnPY+ZZzbI8Oxz9XXXXH9rFWni9IAwYBivjSWCsMFXE8auoMWqIp2JhPxZEIQ4eVYk5WQx3t/GDog58V/ihwR4wDZh0kMn0gBPDyVLJ4W1CmkEvDguj2jBgcKc2YQxpw4gx5PyiqHeLOVv0Hn2vG/PCg15sANN9+SftymXfm4YBG9PV9f879y+pO3SZr9H5oty3fDldt7bA8DbmoFGPVH3zoQHnwiFoks0kh6Bt3mVlPQ2NkAQwETyOsi0DBphPhrG+6tP2fb8oR/Zwr/uY7Qm/8j57CxSGo/HwDqyY9nFMPGHeMGi8yP/XPn/MPLrSG7C/txcrnNGrbmuhVR3Iv53HUAIacC5buwiLEEK2AAz/hoVYkdmMA3q3GAqGSaGX/eO6zYRh+nIxn4v539d9zr5+EOW/Whs2jPZ6bdC4hxcG7XvGSIt8YL7+hfwwcQxD//jdjxnTb7P+deAHQzsLsAANOBcaMCGkl2AeGCuK2145DBPGvcFY8fwrmOvVxioXUqGHizlgDB/j3tx3/NFx9QvuHmIMO9/66aPm3l6/WtqbMHrCMNtX3Pu4euk97o1KLde9DowUmB8Kuh7yOxwNGnAuNGBCSC8x88APLJmh4JTpjAPmhN+pjRWLltBj9cPGxlB1zxu9b2zjiVm4jQkGd8se+8hKGDFewv8LOgy9ZVlfzPXiXcKIP8kFVzH4kYJeeDuP1KQB5zJRA37erbcbEwY/dNPLwv7rd/9p2M+wyYYBGQYYtj3C8Hcgw/B3sl3DXveJA8FsXnjLy1sJ+7W7D5geNgz1b0XlXfef/jTMCb/g5nI61BNmi6dZPT8KQ55bMeQswY+JN37+mPnxIHvyo0MDzmWiBkwIIdMEC5nwdKe3TKg3iSHi133uCftYyP32ARrXi/JhwOgFo7fsX/CA3rJfiHXHF5fVbbo3jBXPWASFp3elypkkmKtGHVE3X+/xoAHnQgMmhPQWmAoejOFfaDAJzHD0g3aeF4un/KIsv1ALL3BA+be725fwowC9ZgxRIz0MEEPOk17pnAKLvO7QZWPBVxsvk7DQgHOhARNCegt6oxhWfbN7YUHKhNoAc6joBeP2JJgugBmbOWAdhtXQmIvGyxMwP4wHeeA+4Unf2zsIzE+j3u31fgENOBcaMCGk18BcsOp4ko9xBDBhLK56xX2Pm8VZmOOFwfk5XZgw4mAb4DP2xflsFbYOx8zisPEfviGhAedCAyaE9BoMBWO4903acCY9zIveLowewGBTcYwBT2G4OQZ1xAse2u39AhpwLjRgQkjvgcng0ZSTnAueNTAk3n7vF9CAc6EBE0J6D3rA6AnPYS64pme6nUDvF8Pl7Tx4I4YGnAsNmBCyLYDZvPSTj098LrjrYNX2r3/RvuJz/Oc+p6AB50IDJoRsG3BfLnp+29mEMQyPx122P/froQHnQgMmhGwb0OPzQ9HTvgVoGsB8X7MXj8CclPkCGnAuwYBvuhsGfMSaMCGE9JQXfuxR9ZP3YCgar/nTPeFtwlu0+c59YVld/3E8rSv93bTDo2rHx0+p99/zYaUeuEFt3P/KmULtv0Wd0Qb88O2f1QZ5rzHJSXFA53/grfeqHT91zxF1057HFHrChBDSV/DSgRsW7Kro33zwuLl1qO9gxTNAO48HgeA7SH037fCo+pG7/1p98N6PKPWZm9TlB26dKa5+7uVq5SNvVf/7jfvVn73lPo024Qlx4M771MF3fErtcO9ApyiKoihqC0UDpiiKoqgpiAZMURRFUVMQDZiiKIqipiAaMEVRFEVNQTRgiqIoipqCJm7Ae/fuVTt27Ajs2rXLhfQz7M4773QhSh04cIBhPQ178sknS2E7d+50IQzrcxgkw4AUw/oVhr+FSapcOkVRFEVRWyIaMEVRFEVNQRM34N27d7tPKS2q+R1zamHZbXZBywtqbse8rln0eSs1brnjpJ/FY25Mu6wW5uxw0txW/KHJukzru6QoqhXJaadJaOIGjIavVovzan5+fmsaxlz1odGcmJlNUJOq81YfjyxvWt8lRVGtqNG/WtAUDRg9E/R+dS94bkFvNQk9ZTcxPr/g0undcQNXafBEurgh1OZv98uwKH5ufoinj2Fh3oftUPM+sCkMMmVEYbJck17/UDG9uJp6mn1eqbB0/EVdJ//jZ3lhTn+3upxEvEJNxx/XUSh1jCVNqs4yD/03szjMd+n+PheKvxNTrvi7qf5wjPJy53G+7tzXli2FOPO6HvpYTbxoxKjxuxX5m+OWaXPKpqjtLVwfk9T0DNg02tZ40ahWG2UvO4RYanR9I+QauJA02q421iHENGp+qxQm82jIzzTE/oeDiTdCmKmHaBR9eZU6lL+f+uNykum1Bn8P4vuI0koNOv64GlY1x+g2gyZU51JYop61x6T/NUPXPrJLm/w7kUqUl86/6RilcJwwUJcOeYRym7/byrGJuHllU9T21swbcN0cMC76UuNQ2wCIhtZINDpxI1jajhons10XJlRpQGUaUZbMo6keTWEVuTKa0ps4dcflVErTHN80vtIkausXlyPybTymWIn6QhOps5YMq8RrOCZjwLIO8XZcR6em8krbzcdYCPvlj4a4HlIyjzg/mS63bIra3sKtiJPUxA04Lde7wC/7QE0DgEZL9BpKDcnABi4uQzQ6Jm7dfpdH3WejzHo0hTmhN1LUUYc1pdefGo8LKqXJ+R5qjl+qsr/h+BOqHKPbHzSJOkMyLI5XSSdNSn6G4m3UUW47ZZeXcR6NquXgu5S/V5PfLcqqu26yy6YoapKajgFXGodqo1IIjYVsJEWDNLCBk+kaJIcGZR6N+WXWoynM5CGO24c1pTdp5HZClTLq45vvfV6MQFTK8xri+EuqOUa3GTSROmvJsEq8hmOqGO4kDFiWXae4nKqRpr/bOP84XU7ZFEVNUlMZgsYQYmg0vBqGodHgluarQoNUbpxsWNGwyHQmfzmPJn8AZBlwQ35NDe3QYfp4sFioLo5WbT28ojSN9TafReOcKM8r+/il4jCzXZyzoCheW3UuhSXi1X+XseHG27ExOjWVF20PPI9G1mTDtdH0vZvtok6V/JvCkmVT1PZWD29DQkNWbgStaho0I9cImYYIq16LeH4+EMwtLOgwmbdIF+WNBsinKw+Jon5uX9zAlfIT+5sa2qYws1nU365U1T0afRy16Y3qj8tKHIPZTsW3ccJvntAIx2mlMo8/UvIYK5EnVOemc2FUc0wmT/ndxttIN+C7j8urlJ86xli2nPl5/x2W4zV/tyJ/efeAUU3ZA84lRW0n4fqYpKZgwOOqruGjqD6qpb93GitFDS0acEU0YGo7adS/d98TT/RyKYrK0swbcPOjKCmKoiiqm+rpbUgURVEUtb1FA6YoiqKoKYhD0BRFURSVUL/fhkRRFEVRHdXML8KiAVMURVGzKBowRVEURU1BM2/AnAOmKIqiZlG8DYmiKIqieigaMEVRFEVNQRyCpiiKoqiEeBsSRVEURU1BXAVNURRFUVMQDZiiKIqipqCZN2DOAVMURVGzKN6GRFEURVE9FA2YoiiKoqYgDkFTFEVRVEK8DYmiKIqipiCugqYoiqKoKYgGTFEURVFT0MwbMOeAKYqiqFkUb0OiKIqiqB6KBkxRFEVRUxCHoCmKoigqId6GRFEURVFTEFdBUxRFUdQURAOmKIqiqClo5g2Yc8AURVHULIq3IVEURVFUD0UDpiiKoqgpiEPQFEVRFJUQb0OiKIqiqCmIq6ApiqIoagqiAVMURVHUFDTzBsw5YIqiKGoWxduQKIqiKKqHogFTFEVR1BTEIWiKoiiKSoi3IVEURVHUFMRV0BRFURQ1BdGAKYqiKGoKmnkD5hwwRVEUNYvibUgURVEU1UPRgCmKoihqCuIQNEVRFEUlxNuQKIqiKGoK4ipoiqIoipqCaMAURVEUNQXNvAFzDpiiKIqaRfE2JIqiKIrqoWjAFEVRFDUFcQiaoiiKohLibUgURVEUNQVxFTRFURRFTUE0YIqiKIqagmbegDGGjoOQc8H4jH2eXbt2uRCl9u7dy7BtEibnV7Dcn2HbI2znzp0uRKknn3ySYdMK++37XMgQ6ebm1G9nlgfJMCA1C2H4252kyrWgKIqiKGpLRAOmKIqiqCmIBkxRFEVRUxANmKIoiqKmIBowRVEURU1BM2/Atx/4wcyz43+dIYSQbHzbcd2tt5lVuze/891h384P7HGreefUwrJtJ0+ubqqDT22ovXsPqkW7Sy0vL6uHP4p0q+qg2wctL8ypOZ/QaEO9/wP3Fvktzqtd9z1iQg4uXVD3PWM+IqGa0+X6MGjh/z2ro+u6zC+afH9r1y51eEXXZUnX84vfd7F0louL6uk/+R21e2lDnTxxQRyDRR7fz33sT8z/fRANuAOEC+vVv1T80b3tHxf7/83dpT/GbR1225uKsA//T4b1Nez+vyyHveQVDBOEtkOHy7akjvesXDPtJYzP7nOmu7Ja3labat8hl+bEptgeFP4DtXtFb4b8quE+j0odVi+p97g0Ofhj7oNowB0gXFj/5N+XLjJCCCkBQ9b/+7bjZe/9QKktSXNBPbSh1NrKhfJ+3duMDRa9zxB+6JI6qfdZw8wJl2Ybh/s41e1SnhnQgDuk+OTMIpWLjBBCUkQGnEXFCFP7Y3OM9w0KjzDmblWEx/Eb0jdAA+6Q4pMzi1QuMkIISdGmAacMdvmCGA5OhJfyKKexQ85eG2p3Zg+4nOdgfvS1bzb/90E04A4QLi4OQRNCmhhlCHqIHvCZdTkfKw0yZZYiTaqMCRmwpw+iAXeA+OIihJAmQtvhhmNrwariVdszPXPiojE8Iyx8iuaAD9sQt5DKmqORMeVVdRSfz9tFVnbB1aUizXmUoXu9ptwLat+q3Q0dhsGaelw120e94R7aUGtmDxTNH2fQB9GAO0C4sGjAhJAMQtuRYcDGUN2c7Jmn/P5Na37RKmjfA8Zw8sEl10N9CrcGWfM+el5vr7g8ZRrR20VaHx/aOOfK14Zt8gsGfNEYuE+T2xPmbUgdUnxyZpFwYdGACSEZhLYjpwfsVhnv1uZZ0tpFEbdswKaHK+XNcxlGW145LU27kI2z+6z7fLww8cJoLxrT9so1YH/MfRANuAOEC4tzwISQJtyPdN92DJwDFgY8uJepDdXdk5uOi6FlbaZL2oTDvbtFGh/P9oCLMs1nUQ/P7pVi2BmGTwOeQcUnZxapXGSEEJIiMuCBlIzP9li9YkMMc7fxHLDWyROrJkwaq32AhkwT5QN5c04YMPZ5YVi7Wp80NOAOKT45s0jlIiOEkBTDGnAP4W1IHVJ8cmaRcHFxCJoQ0sSwQ9A9pg+iAXeA+OIihJAmQtvhhmO3I30QDbgDhAuLBkwIySC0HcMa8CH5pKtMkGZpo7xIyt12lDtvWyHObwh4G1KHFJ+cWSRcWDRgQkgGoe0YyoCrK5YHgzQb4X5dv3/wiuom7AKvUdP7Y+6DaMAdIFxYnAMmhDThfqT7tkPOAeOduSbcgXfqyrDwjt/FeR32cLHK+amHzHt85/GiYBO2J7xa8K4vnzZRsD/k6Xq/Sp1WC3O6LLzrdxl5P652yxXQ7v3ACP/eI4+7NBvq3927ZD7pTNW8DpfHgM/yGFJhz7vhRrPdB9GAO0DlIiOEkBQwJv1/qh0ZTNED/tA5+35gL/O0Kr3f3I8bnnSl0xy6LB4XqeXSoweMF+tLYTja3/drblNS19QZDFHjdiPXiz69Vi5XXRq2R17QB9GAO0DlIiOEkBQtGPCHjDlWZeZzTe+2eEBG3RC0NXAXD/f4nlo3Pdwzaz6t7glf1MaOp23p8NPn3H3DiOueiAUDH30YmwbcCaVOTJvs/6tLrqTJlRUuLg5BE0KaGNuAXU9UG2LJ/NBLVVd0eOpJV7EB2xc3hBf8G1N1PV3f69X737MCk76idpvnTguzpgEH0YAHcPlqMWSSCm+D+OIihJAmfNtx3a23mfldv405WtOOOMphX1ILT6Mle1otzM2rh02rZvX9b35P4bHNzy3OmXRm7teY8AV13zM2zuK8y/Ojf6G3rqmTx115mANe0OnmFtRxHXJy3URX6pnD6ncxrwwt/66tizPgr+pdX19cLvLMPoY95pjxuQ+iAdfwkSfW1NnL9vVZXql4bRAuLPzBiYuMEEJShLZDtxmyLRmI6aXWK90j1b1gEVZ5qUOkas86zrec37D4Y+6DaMAJMOwse75eqbhtEC4sGjAhJIPQdoxkwHKONwdhmGaOGG0j8O//rcOuiDaLukpxacBeNOCIx85dcTlXlYrfBuHC4hwwIaQJ9yPdtx3yNp08RjG/Io1d3bxpXs6P1dFN+Zi4bhhbvshhXAPms6A7pPjkjMqhZzcqvV7sk0qla4PKRZbkglrUf/gLX0uFTYmvrallta7m489bybjljpN+Fo+5Me2zauGC/VtfPvZsIrxlZF2m9V3OGpEBD82hC24V9DV17pQ3RHv7UX3P2BqmfyMSblGyRqx1tngLUjmPyGRNz9v3gn1+Rfmj0AfRgB1SmPvFMHS8P07TFpWLLMUj62rx9PrWNIy59KHRnJiZTZBJ1Xmrj0eWN63vctYYy4C18bnVzXaFslTzcLI1V+iqesiZdHwvsczDxA8rqYF7QIe7vzjkV4ozHH0QDdgBPXflmnr4mcuV/V5yf5uEi6t2CBo9E/R+dS/4wpqaS8bxoKfsdHrNpdP74wau0uCJdHFDqM2/kA+L4ufmh3j6GBbcA3agxUcywny42w+ZMFmuSa9/qJheXE09fV61Yen487pO/sfP3DH961//GKrPtz6fdB0FqWMsxZlUnWUe+m/mkWG+S/f3eaz4OzHlir+b6g/HKC93Hhfrzn1t2XGcdV0P1zuLR4wav1uRvzlumTan7C1ijCHo0GuFCWI1Mt7Ba3aUe6ZGCWM0i682N5U9RUhj4xfjhOXeL7YPhluNmvMeBj4LukOKT86o/PGp9eR+qVR4G8QXVwXTaFvjRaNabZQ9dgix1Oj6Rsg1cKHxiLarjfUFG881aj5eKUzm0ZCfaYj9DwcTb4QwUw/RKPryKnUofz/1x+WQ6TWDvwfxfURpJYOOP30Oa44xjjehOpfCEvWsPSY/dF36u4i3E2Umykvnn3EeDThOLZ8OeYRym7/byrGJuHllby2h7dBthmxLmil6wGZI2H2GMfv5XTlkXBoi9o+f3FgP6RG+G/cuOQOv5uMWYQ3Ke0j8MfdBNOABSKXC2yBcWDUGjIu+1DjUNgCioQ3bOQYcNU6lfOIwQaUBlWlEWbn1aAqr4MpoSl+pe1wvTSlNc3zT+GqFc1Fbv7gckW/jMcUk6gsmUucorBKv4ZjCCI0Pi7fjOjqayittNx9jAfbLHw1xPSQyjzg/mS637K0ltB1jGLA3QW+OxTCzk38cpYuTI5tPMZeck/ew0IA7pPjktI1UKrwNwoWVNGDXuyippgFAoyV6DaWGZGADF0s0OiauV7zf5VH32ZBZj6YwB3ojhXRYU/pBx1VJk/M91By/pLK/4fgTVI4xjjOJOsdhcbxKOmlS8nNqG3WU247s8jLOY4hX3o/vMu7FFxJl11032WVvLaHtaNGAS73UEm7+9rw2YW+cvge8ctX2jPV+mGycT2rfuNCAO6T45LSNVCq8DcKFlZoDrjQO1UalAI2FbCRFgzSwgZPpGpBDgzKPxvwy69EUZvIQx+3DmtLnHFeljPr45ns/LUYgKuV5hjj+EjXHGMebSJ2jsEq8hmPaEgOWZdcRl1M10vR3G+cfp8spe4twP9J92zHcbUhiIVTCgEvztFphmFjHxY+Ofcd1mlXfE3bzxibM6uRZn2eRD+LX5y1+EAwBb0PqkOKT0zZSqfA2qFxkAgwhVsy2YRgaDW5pvio0SOXGyYYVDYtMVzJZ+TnebmhAa/NramiHDtPHg8VCdXE0tfXwRGka620+i8Y5UZ4n+/glcZjZLs5ZXby26lwKS8Sr/y5jw423Y2N0NJUXbQ88jwZrsuHaaPrezXZRp0r+TWHJsreIyIC3AjN8DKMUpl0iejl/qgdcit8SfRANeABSqfA2qFxkATRk5UbQUtOghTAns+q1iOfnA6HlY2s6TOYt0kV5owEqJNOgfm5f3MCV8hP7mxrapjCNrL9dqap7NPo4atMb6o/LIo6hNr6NE34IhUY4TivJPP6I5DH6cgMTqnPTuTDUHJPJU3638TbSDfju4/Iq5aeOMcaWs3jaf4fleM3frchf3j0Qh8k8B5zLibDVBuzM1ZhonQFr7Bxv3mrqtuiDaMADkEqFt0G4uFp/ElZdw0dIH2np730axprLWEPQ/YC3IXVI8clpG6lUeBvEF1d70IDJdmLUv3ffE/fq/jUT2g7dZsi2ZDvgj7kPogEPQCoV3gbhwmrdgAkhfSS0HW0ZsFhMBZWHmjGkvKn2nfBx/FBzGjscXajtOWAacIcUn5y2kUqFt0G4sGjAhJAMQtvRhgE78y2M0s3hhnt13XbGfK4xX3GPLxZkYURhuLcvNUMD7pDik9M2UqnwNggXFt+GRAhpwv1I923H+HPA8ZuKHMaUy4+WrFuAVeB6ytJs5SKuUtzR4W1IHVJ8ctpGKhXeBpWLjBBCUkQGPDZ1Blnabw14aBMVw9ohrd5X5DNivo4+iAY8AKlUeBtULjJCCEmxVQZcMsd8o7RDzl4bancbRl5DH0QDHoBUKrwNwsXFIWhCSBNtD0G32QNO5TUBA+ZtSB1SfHLaRioV3gbxxUUIIU2EtkO3GbItaaLcO91U+5Zgjpvq0YuY371YNkc3B2zNszDOch7RvLBLc8YGlXRw2RpxkFnQNZoh+2Pug2jAHSBcWDRgQkgGoe3INODyk6o0YX5WG/Gy/QzjlD1VtXLJGaTdPrwSrWh2vdtgwkeu6BJ0Pk+5cJ+P1toK4sSGSwOmAXeAcGHRgAkhGYS2I8eAa4aZS7cILaV6tt4g7f8w6PRqaflihmsaL5u3NX98pgHHogF3gHBhcQ6YENKE+5Hu246sOWBpkhJjzL5HmzJDsc8NL5duMQp5+HQ2fv2DOtoxYN6G1CHFJ2cWqVxkhBCSIjLgHGxPtw0DrleRzr3yUKjecEczYE8fRAPuAJWLjBBCUoxgwM2911F6wHr/6oYh3dMtKIafsU0DjkUD7gDh4uIQNCGkiVGGoGuMrjQH7OKU5ngTw8v4jHSIh/8Hm6csO65Hul6D4G1IHVJ8cmaR+OIihJAmQtuh2wzZltRRNluNM9dinxs6Ds97LoaSvUH6PB695NLoPM6YtVtuO9XTjnvOeqsw+dEM2B9zH0QD7gDhwqIBE0IyCG1HpgEbonncgyfkEDTCy/fwyvt/fR7vOXXVBgZdUwcrhitVNuTwpiTeB2xEA+4A4cKiARNCMghtxzAGHDNwDrgKDLQURxtu5dYkw2jmmgMNuEOKT84sEi4szgETQppwP9J92zHWoyiHNmDEiRdepfb5/ZMxYN6G1CHFJ2cWqVxkhBCSIjLgsfAGfMTPBzuJ9/7aed9Csrdrw6T5WtM9uaJ7xSa2U8Z7hEehD6IBd4DKRUYIISnaNOAS1R5r3cKtwoTL7xI28YPZTq4H7OmDaMAdIFxcHIImhDTR5hB0idgwXW82nt81i6xErzdsI75ccDU5A+ZtSB1SfHJmkfjiIoSQJkLbodsM2ZaMTmSYxliloTqOrKvTiPdUsfgqrGxeWRVxUwacYcq1i7oK/DH3QTTgDhAuLBowISSD0HZM1IDrVTJRF3dosx0RGnCHFJ+cWSRcWDRgQkgGoe1oNGBrgujJHlxxT60SPUzM2VqD9PG01t0cbuntSHbIOSzIQk835LOqHg23Bm+qPSatNG83XJ3a5+aUrVxvW9SvDhpwhxSfnFkkXFh+Dvj+v7Rm7HnJK4o4o4YBGQYYtj3C8Hcgw/B3wrDZDLv+RrPPtx24JQf7d35gT9h38zvfbfbNLSyrxXmEfckslsKwsdTJb55UX/3iHmfEl9Tf6H1PH/iWes4GG9l3+15Qd71vj1rU208/vai+boOMltauKXXhgJrbMaf2n1Xqikbq7LHTpg475nXqxQfUV/U+vFcYxn/z+76k81pWCwvIGfqe2u0M2B+DRx7fja9/m/m/D6IBd4BwoRFCSAapdiRmtzY6P4f7nhX7nt5i7nZVHcaO86vFHK7XWczlrqolt2l7p6KXjO3jG+r0Odv1PXfSlWece9OZ6EWbv7qmTh7X4W4f8vAGfPuBi6XbleIe+iD6IBpwB0hdYIQQUkeqHYkphpgvqIObSq2taGMTBrf7PFrQTfXQKcRbVUdNi6rlbyU6dMksuCrrahhmPnPJ7rmEfI2hX1OXrugd5+3LGnb73vBlnV/CgHevXA23NYUnbNGAZ0uHf4Az3h/t3bu3NPSya9cuF8IwGXbnnXe6EKUOHDjAsJ6GPfnkk6WwnTt3upDtHUb1Q+wBd4DUL1xCCKnDtx2YG5UmjbnTVBjmg7/xsXSYTfdPTe8UvdA47LfehXR2CPqDH47C9I9k28v+gXrjf3+gFPba3/5npoebytPWM51n3THEYX0QDbgDhAuLD+IghGSQakdqcUPJdkFVeb83SG+G3kwtct+A8FJejsq+OI9Unvn0QTTgDhAuLPzKExcZIYSUcG1Eqh2pp/zIyMASVkX7hVoDDHZQuMlLPCELmH0yTZxHKs/B8ElYHVJ8cmaR+OIihJAkkQFnP4qyxgyLp1c5M1y+IF6cIA0yZZYiTU1vFyqMP84jledg8B3g/z6IBtwB4ouLEEKSRAbszSgLZ8JeMMbwcA2tNc0Z/yAOgzTIlFnafT6NzMv3rO0tTnW9bBowDbgDhIuLc8CEkCaGNWBtuidXYYz+hQlO5lYju+17qKUnXVXiOjN1PWb/uZzGl2uHvI38LU2lerh4rtds5U16MDTgDik+ObNI5SIjhJAGQtuRYcDeHIv7gu1+f19uqUfqDLMa15q0uV93pchTprHbNq00dfNZ1CNwqBjuLpU3AL6Qv0OKT84skrrACCGkDt92DJwDjsyzXuiZXlJn1FX10InyULXReTm8rNS5UzZPY8CXrtg3JC2JXrOWKffIFZ1zobLJip6yVq4Be/ogGnAHCBcWh6AJIRmk2pEkwoCrvUxrmMU+GLCW7tF+KOoBQweXYJibap/exnyx7dEWBuyHkVHO6XPesK+pM64HbPcVQ9DyUZmmZ00Dnj2lTsysES4sN79DCCFJojnggQgD9obrVR2Cds9mXrtYibtx7mLpVib7bGndWz6kTdk9krIop9inNtaLOeBT6+WV0s7YIQxrF+mb4W1IHVJ8cmaR+OIihJAkkQFn34aUJO4Bx9saf3vRUxvp/dhXuQUpY58231LYEPh57z6IBtwB4ouLEEKSRAbszWg08g0YQ9NlwxRxhzbgRDlDQAPukOKTM4uEi4tzwISQJrpiwNJgacAjiwbcASoXGSGENBDajmEN2N36g4VSUnb+NWXA6+qcjWLlbzlaLqeHzOsOXbr3nLLvCj4a8rJ5Y9bXLODyim5hyoG3IXVI8cmZRVIXGCGE1OHbDpiR6RVr8OYgvx9vDfL7izBtgtrw/v4/fG8p7IP/7VOmZ4pFWXi7kQzb+YGH1cF1a6b/+B8VeeLtSkcf/E92FbPu2f7b3btL6V72z3/HGDdMGfPUMmzX+/5DMPo4TM5pN4WBPogG3AHChcUhaEJIBql2ZBCy1+tXQBvhUZJyRbI2xsqTriJZS3a3ER3fdPf6Yu8VbfJmw2lD7V7a1L3ea6EnffQpn6d4KtYI9EE0YMc937+oHjt3RZ29bP+0vLD9xHObav9fXUqma4NwYeGXnrjICCGkhGsjfNtx3a23Zb8/F73ZxaeXdau2rPbvX1YPf9SFafP9/jeX9F6lvvUtpRYXF5X6hu9Nr6qvPnNcfV2HLc67PD/6F3rrmjp53JU3r+Mvzqsdcwvqr3SIH4r+7T97VpnioOcW1V26LsbQVy6pr+pdX19cLvLMPoY95pjxuQ+iAWtgvDlCvFT6cYkvLkIISeLaiNB26G3ZljSzqg6up3u0XgeXsVBKPpcZw9Yb6jDC/Hyu6C2ndHLZxcOiK/cErTA/rNP63vfhlfzHT0r8MfdB296A0bsdRoifymcc4ouLEEKStGLAm+qhUynz80+60sYZFkfVGbDtAfvt8IAO3cOVn8/pqAfP26FpM9xMAy5pWxswhpWlTqxtqj8+tV6Kg+14WDqOMy7h4uIcMCGkiciA44VJzRTPXq4+t3m1/KQrDBUbE5ZpfD6rxpDPPOW2hQGXnu+8odtN5LF0xRixidOCAXMVdIcUn5xhgOF6HXp2IxnHI00Y6VJxRqVykRFCSAOpdiQXu7BKDjP7FzWU9xVYsy5MNicPm6bca/aLrqr5jUIftK0N+PJVPM/UKhUuiXvLqTijkrrAqlxQi/qPe+FrqbAp8bU1tazW1Xz8eSsZt9xx0s/iMTemfVYtXLB/38vHnk2Et4ysy7S+yxkl1Y4MgzVQqeYVyeFNSrpHu8d9Ll644CVftKA3wzA2cD1j90pCmd+w9wF7+iAuwhoCqVT4qIQLq2kI+pF1tXh6fWsaxlz60GhOzMwmyKTqvNXHI8ub1nc5o/i2Y7gh6Ex0b1UON5d6suZpVpvq4ArMd7zbiEaFL2PokOKTM0m80HNOhY9KuLBqF2GhZ4Ler+4FX1hTc8k4HvSUnU6vuXR6f9zAVRo8kS5uCLX5F/JhUfzc/BBPH8OCfX+Z0eIjGWE+3O2HTJgs16TXP1RML66mnj6v2rB0/HldJ//jZ+6Ybnz0j6H6fOvzSddRkDrGUpxJ1Vnmof9mHhnmu3R/n8eKvxNTrvi7qf5wjPJy53Gx7tzXlh3HWdf18D2zaMSo8bsV+Zvjlmlzyt4ixlqEpfEvwS/N20oiw422bc9ZG2/qUZNbBBdhdUjxyZkUWHjlNbE54DoDNo22NV40qtVG2WOHEEuNrm+EXAMXGo9ou9pYX7DxXKPm45XCZB4N+ZmG2P9wMPFGCDP1EI2iL69Sh/L3U39cDpleM/h7EN9HlFYy6PjT57DmGON4E6pzKSxRz9pj8kPXpb+LeDtRZqK8dP4Z59GA49Ty6ZBHKLf5u60cm4ibV/YWMZYBazP1Q74jGbAcRi4PKW8lNOAOKT45k+LpS8UirLYfyhFfXDG46EuNQ20DIBrasJ1jwFHjVMonDhNUGlCZRpSVW4+msAqujKb0lbrH9dKU0jTHN42vVjgXtfWLyxH5Nh5TTKK+YCJ1jsIq8RqOKYzQ+LB4O66jo6m80nbzMRZgv/zRENdDIvOI85PpcsveIsYw4DDvC9OEAeMdvGaHG0o+dDnxnGZnwCdsj7fQhtpj8rtafla0k83HDlVb87b5GI0x7wtowB1SfHImwcPPXHaltd/7BeHiSs4Bu95FSTUNABot0WsoNSQDG7hYotExcb3i/S6Pus+GzHo0hTnQGymkw5rSDzquSpqc76Hm+CWV/Q3Hn6ByjHGcSdQ5DovjVdJJk5KfU9uoo9x2ZJeXcR5DvPJ+fJdxL76QKLvuuskue4uIDHi4OeByD9gbIYwZJmn/d4b7lO8he+PUYc/p/65eUR83xntNnTtlbydaMYuxinuL8SIGGLC/tanI29WjtvedB29D6pDik9M2eESlF25FSsUZl8pFJqk0DtVGpQCNhWwkRYM0sIGT6RqQQ4Myj8b8MuvRFGbyEMftw5rS5xxXpYz6+OZ7Py1GICrleYY4/hI1xxjHm0ido7BKvIZj2hIDlmXXEZdTNdL0dxvnH6fLKXtrSbUjgykbsDdBb45hZbKXGV62Bnzy1LrpAW+c0/vc/O/a+dVKGpvPptq3bG87Qi+5Pu+4fsPRB9GAG4D5+luV8D+2U/HGJXWBeTCEWDHbhmFoNLil+arQIJUbJxtWNCwyXclk5ed4u6EBrc2vqaEdOkwfDxYL1cXR1NbDE6VprLf5LBrnRHme7OOXxGFmuzhndfHaqnMpLBGv/ruMDTfejo3R0VRetD3wPBqsyYZro+l7N9tFnSr5N4Uly95aUu3IYJoNuNQD9r1VZ8B4aEaT8FQsmGzI57g16aPnEz3gluiDaMA1bJX5gnBhVYag0ZCVG0FLTYMWwpzMqtcinp8PhJaPrekwmbdIF+WNBqiQTIP6uX1xA1fKT+xvamibwjSy/nalqu7R6OOoTW+oPy6LOIba+DZO+CEUGuE4rSTz+COSx+jLDUyozk3nwlBzTCZP+d3G20g34LuPy6uUnzrGGFvO4mn/HZbjNX+3In9590AcJvMccC4niW87RnoSlp8Djgy4GG62kkPQJ/Gb5PymOrlafIfmXb9PFc9SSGltfUDeI8wH8zakDik+OW0g53wx7DxJ8wXhwqpZhDU6dQ0fIX2kpb/3KRrrQMZYhJWHNcqit+qNc1PtO16eFzZxMJesYMLFU7Fkb9f3iov8x4eLsDqk+OSMCx5J6TWpOd+Y+OJqDxow2U6M+vfue+JeHb5mJmXAxkgLhbcXabM9avZcVQ+t+DtBNs0+2bO1i65smni+9zANuFY0YIG81WgSbz2qI764CCEkySQM2JlvbKhmqPrQhvmMEeji9qFyLxk9XqsN9SDMV6ezJmxXRsvecRvQgDuk+OSMAoaYn7tSzGV8/UzzixnaJlxcfBsSIaSJyIDHfxSlnRf2vVdQ9GB1r/eQNdszmiJO2YBBYcJe/t7i9p+YxduQOqT45AzLR55YKy22avtVgzlULjJCCGkg1Y6MRJ1BlvZXDTcLMazdpgF7+qBtb8D+NYOTXuncROoCI4SQOlLtyEjU9lCl6eYbcLknPNlnRvdB29qA5WrnYZXKb1TChcUhaEJIBr7tGHsIus0ecCqvCRgwb0PqkOKTMwzyJfvDKpXfqIQLi4uwCCFNtL4IqzoHbDDDxzUv16/DpIleUVha4NUOXITVIcUnZxjGUSq/UYkvLkIISdK6AWsqJmkNt3hc5Kg9YJePVjB4XVYcPqw504A7pPjkzCLxxUUIIUkmYcDAmbBXuUecb5TlOWDbg/a3JO1zK6qHNdwYGnCHFJ+cWSRcXJwDJoQ0ERnw+LchbSXtGDBvQ+qQ4pMzi1QuMkIIaSDVjgyi0jtdwpBx0zxvdV98v29l7tgNQ0uZ9PF+81CP8Qy5D6IBd4DUBUYIIXWk2pEmdp9Fa3lNm11skFUDjh8leeYpm4c1XzuUfLTkw3rfCQxh25fze0OtmrV9f3BhuDRgGnAHCBcWh6AJIRn4tiNrCNr1Ps3jJbWCQa7YBxCdXMa2NUO8PlAuvjpsYljTRTh6vHtMRlfsu36fssZrhfzsKujCrKt1GNeAeRtShxSfnFkkXFhchEUIaWKURVhmgdVm9DhJjTbF0zDNi8Vw8Blpmm6fMU1jtDrsyLrp5RrThqleuqLzcMatw23v2r6soTI8vWR7xOY1hiL/YQ2Yi7A6pPjkzCLxxUUIIUlGMGDfG4UBl8zO9ErRay16uH642eAME7IGXK9g0IcuqH3mzQ2FQpmHLhszL8qgAdOAO0B8cRFCSJIRDNj2gDE/K3u3mpIBXzIG/ex5OW9re7KyB3z4EvaLh23ovE1P1/WyTf7RLU2xaMCFaMAdIFxcnAMmhDQRGXDebUh+KLlswLZnXDZgzOYWPVY5b+t6yCaGfNoV9uvtigHb4WifzuYZG268nQdvQ+qQ4pMzi1QuMkIIaSDVjjTxnlN2odS5U25e1pmrkZvHDTK3CNlHVFZ1Lax0LlY5+/f+wsx1GWc3jWkXwmsNUQ9ruMXc8GgG7OmDaMAdIHWBEUJIHal2pBFpuE4HV6yBylXQcgD6sFslDRnT1HmUjNrpzMoV90nHvyxzgIped+n2Jt4HbEQD7gDhwuIQNCEkA992ZD8JyxnwwRNlIy6Gpa0ZHnam7IUec/EoSR3PDC9vqAdL9wpfVQ+aBVvX1EFntsjP3sIkJYeuXQ873PKUD29D6pDikzOLhAuLi7AIIU2MsggLeAOWvU2zr2zAIVzO6fr44Mi66QVjUZYfSi56tpvR3PAIvVtdbuX2pQguwuqQ4pMzi8QXFyGEJNlSA65X6naltRVpnOMNLzdBA+6Q4pMzi8QXFyGEJBnKgK0Jomd68OzVcDuR72FiEZU1SB9Pax1zs3qfuAe4/HQrrdKtSlKbao9JK83bDTun9rkfBVbFEDd7wDOk+OTMIuHiuu1N9gJ7ySuKfff/pd3nyQ0DMgwwbHuE4e9AhuHvhGH9CdP/+7YDt+Qgzs4P7An7bn7nu82+uYVltTiPsC+Z+VaY7c0f/Qu1vDAXwr/6xT3OiFfVw7o9XXxg0YTPLTytntHb1qAvqLvehzzn1eLygppDeV/8njHKD527ptSFA3rfnNp/VqnL33yvCVMrl4yp//k3Tps67Jhf1JnPm3p647/5fR80ecm6eAP2x+CRx3fj699m/u+DaMAdIFxchBCSQaodidm9Uszhht6u6GH6ffHLF+zCKLmIqhimti9h0NvHkc9F+8hJs4pas4zATXNPsH/xwulzsly7Dwu9vLHLW53i+g2iD6IBd4DUBUYIIXWk2pGYYLr6M0w2Nji/r2LE5hahIo+yimHmMxjT3riqTgtDP4eR5vObpoyQ3yWdnyi3KK/4gZCq3yD6oJk34MM/8Peg9Ud79+4tDb/s2rXLhWy/sDvvvNOFKHXgwAGG9TTsySefLIXt3LnThTBMhr32ta91IVQfxB5wBwi/bHkfMCEkA992XHfrbcGcMW/q92POVBr3XV8+HV6oEP/ItensQqwPfvjeUthvvcvnuao+mPjhbHqtifL8j2qEx2HlPB8ohb224Rjk8YE+iAbcAcKFhT80cZERQkgK33bkPojDv/vXG6Y3XPnuX7Md5nv98HMx/9sc7oawxYM14nCfR6UOYsg7Bz6Io0OKT84sEi4sGjAhJINUO1KPXexUmVtdQo+4bLClOKV7h3PCpdnG4T5OdTt3zteDdhL/90E04A4QLiwaMCGkCddGpNqRWipGmNrvzHH5guiNSsOMzVPsK6VxGHO3ig23fjsPGnCHFJ+cWSRcXJwDJoQ0ERlw1hB0nQFrA5TPa8ai5jP+QRwuPMeAfRo75Oy1oXZn9oCr9WqGBtwhxSdnFqlcZIQQkiIyYG9GteC2nkv2VYRH3bt5jTDvemjDmK59hKQwY3cfcIhrDHbV3POrzts5Xjvfe6lIc/ayMNvy/b2HsQ/1WPX1cHVz5VtFw9cN8H3AHVJ8cmaRykVGCCEpRjBgtXLRGGJ4KIbbfzLxOkLZmw0v0zePr7QP0Th6Xm+vIM/CpE0aM+RcPLLSzOuafc7gTT3s07FCHQ5dNAaObVue259JH0QD7gDh4uIQNCEkg9B25PSAhRnWa9P0cNfx8vwTibjR85/ti/2dAV+2L/Q3Q9gIdPK92+Ktwja8MNqLptfsRQOeQaVOzKwRLiz365YQQprwbcfAOWBvwPqzvxXJy/dqrfFZM11HwOol9aGoBwzBPE+ub6p9Ok9jrq5H6w24bLXys05zfMP0wCE/BL175WoYtg5PwpJ1r4G3IXVI8cmZRcKFRQMmhGSQakeSCAMuzetqlQ0YuB7p2sVK3I1zdhi7bOa6t3zogtp3ycYpyin2qY11u6gL9Ti1LuaJ7T4vDGsX6Zvxvf4+iAbcAcKFRQMmhDTh2ohUOzI8rocbDDje1uTcwpSKk7tvBGjAHVJ8cmaRcHFxDpgQ0kRkwLlPwkozhgHLuDTgkUUD7gCVi4wQQlJEBuzNaDRmswfM25A6pPjkzCKVi4wQQlKMa8CH6p50ldoGF9S+iyq8cjBg3v3rVkNvsQF7+iAacAcIFxeHoAkhGYS2YygD1gZbevFBjgHrfevWbM88VewzD+BwD+UYyYCXNqJyhqcPogF3gHBhuV+3hBDShG87MAeM1/SZtsOB1/j5cBk2t7BsG033EI2H7ZZSywtqToe//3G7CWP819/QHxbnizQnYM1Wu/7jnyi7d1ktzO1QL71/Sdn1zBvq3713QfkkyPc/vu8DdgX0yob6ntm5qObnF80npR43D+7wxyGPQc5t14X1QTTgDhAuLPyBiYuMEEJSpNqRwRQ94NKTp8StSuZ+3PCkK59mIzyxyucVp/fxw1Ow5GeEi3L9/cOHV4Z/+pWkD6IBR3z9zIZ62j071evs5avqsXNX1D3fx/1x6XTjEC4sGjAhpAnXRqTakcEUBryneAizlbn3V8cxw8TiucyHLovnNWsJI4WBSsFsd+t9SGuMVudzBsZsDN7ec3zy/FXXW3a6JIfEh6MPogE7Hn7msrp8tfykmJROrG0m049DuLg4B0wIaSJhwBhyNvsdGHZOh82rh596yDzlCk+q+v6iC5tbMEPKx7+8oPat4klXl9T3nzlshqWRZnF5Uf25Dve9VeT53m9e1nvsEPTNH/2L8JCNv37yvFpemNPp5tT+s0pdXlowBmyegoU85xd1+O8qDEL/+TdOl/Is6tl0DEVYH0QD1sB8hxF6xKl8RqVykRFCSAqYkP4/1Y4MpnhLke+RevkXM5wRw8e2t1ukKYaL7SIs+xYlve2HsDHUrK7oXraJrpRZvLWhdi9t6l6061WL3jCHoGnA6iNPrJV6vjBXGLKMs/+vLpmer9ShZzdKccahcpERQkiKyIDlYqUsjEmKIWZP4y1C0eroIfIwry2EwpwyiPIbkT5o2xsw5na9MPebiuOB6Xo9d+VaMs4ohIuLQ9CEkAxC26ENWbYlAzHmWa98A65XKQ8Xt5zveAbMlzF0SPHJGRYYqRd6w6k4EqlU+CiEC8v9uiWEkCZC2zGSASd6rxIdpzBHa5al1wjm5GGww9dmVbV7V7DdP54B+2PugzgHPCReGLZOhY9CuLBowISQDELbMawB+5fgm5fsuzncErE5Jgw400DjeeSiPBqwFw14CJ54rpgHxudUnFEIF1ajAV9Qi/pX58LXUmFT4mtralmtq/n481YybrnjpJ/FY25M+6xauGD/vpePPZsIbxlZl2l9l7OGayN82zHcHLA2Pm2IfhW0fam+DbNztejV1huwNGx/m5HsBRd5FOlCPqbX7HvBNiz9A2AwNOAOKT45bYNhaSzKkvcGt9n7BeHiapoDfmRdLZ5e35qGMZc+NJoTM7MJMqk6b/XxyPKm9V3OGpEBD4M1Ta2V1crL+Y05Ju/5tWZ5NL5vWMff4/NLyLzYX10VK53du4Yhne8evzjLlFGtaxN8GUOHFJ+ctogfxuGF/TlzxcNQucgqoGeC3q/uBV9YU3PJOB70lJ1Or7l0en/cwFUaPJEubgi1+RfyYVH83PwQTx/DwmkXpLX4SEaYD3f7IRMmyzXp9Q8V04urqafPqzYsHX9e18n/+Jk7phse/WOoPt/6fNJ1FKSOsRRnUnWWeei/mUeG+S7d3+ex4u/ElCv+bqo/HKO83HlcrDv3tWXHcdZ1PbwxRCNGjd+tyN8ct0ybU/YWMYYB+x6wMTz0SN1nGDNM0v7veq5hiNpum57tcZum1IM+dMFtb6qHTrl8Tl01Rn7yxKqdAw55u3roskft/Ur6IBpwDbgdKSXcjoTbklJpRqVykcWYRtsaLxrVaqPssUOIpUbXN0KugQuNR7Rdbawv2HiuUfPxSmEyj4b8TEPsfziYeCOEmXqIRtGXV6lD+fupPy6HTK8Z/D2I7yNKKxl0/OlzWHOMcbwJ1bkUlqhn7TH5oevS30W8nSgzUV46/4zzaMBxavl0yCOU2/zdVo5NxM0re4toYQjaG7A3QW+O4ZYhL3PrkDVgE9encbcbrZmXMYierZbNR5v1sh1yRi+5Pu+4fsPRB9GAa8DqaPR2QcqM43uFxyFcXDVD0LjoS41DbQMgGtqwnWPAUeNUyicOE1QaUJlGlJVbj6awCq6MpvSVusf10pTSNMc3ja9WOBe19YvLEfk2HlNMor5gInWOwirxGo4pjND4sHg7rqOjqbzSdvMxFmC//NEQ10Mi84jzk+lyy95aQtvh5kPzaDbgUg/Y91adAZtt9JqFKeNBHLvPYyjbzvvCZEM+x61JHz2f6AGPCW9D6pDikzMpMOwcD0u31RMOF5b7dVvG9S5KqmkA0GiJXkOpIRnYwMUSjY6J6xXvd3nUfTZk1qMpzIHeSCEd1pR+0HFV0uR8DzXHL6nsbzj+BJVjjONMos5xWByvkk6alPyc2kYd5bYju7yM8xjilffju4x78YVE2XXXTXbZW0toO4YyYPdUK5howoC9sXrZ8LIBn1y1P+igo9j3VHqk0GttfUDe/gfBEPhj7oNowEMiTbitldDhwkoZcKVxqDYqBWgsZCMpGqSBDZxM14AcGpR5NOaXWY+mMJOHOG4f1pQ+57gqZdTHN9/7aTECUSnPM8Txl6g5xjjeROochVXiNRzTlhiwLLuOuJyqkaa/2zj/OF1O2VtLaDuGMuAchOHG28G0y/vwg0Suhpa9Xd8r9mFtQAPukOKTM2nwRiSvtlZDhwsrYcAYQqyYbcMwNBrc0nxVaJDKjZMNKxoWma5ksvJzvN3QgNbm19TQDh2mjweLheriaGrr4YnSNNbbfBaNc6I8T/bxS+Iws12cs7p4bdW5FJaIV/9dxoYbb8fG6GgqL9oeeB4N1mTDtdH0vZvtok6V/JvCkmVvEa6N8G3H0I+iHMiQBlyJX+wzGqGHOwgacIcUn5ytQCoVPizh4qrMAaMhKzeClpoGLYQ5mVWvRTw/HwgtH1vTYTJvkS7KGw1QIZkG9XP74gaulJ/Y39TQNoVpZP3tSlXdo9HHUZveUH9cFnEMtfFtnPBDKDTCcVpJ5vFHJI/RlxuYUJ2bzoWh5phMnvK7jbeRbsB3H5dXKT91jDG2nMXT/jssx2v+bkX+8u6BOEzmOeBcToTIgNvHmqcfnm4yWL8PPV58L/X3BLcLb0PqkOKTsxVIpcKHpXKRtUZdw0dIH2np730axprLxA1YrFg2vdfBBgysCUvJR09Ohj5o2xuwfBNSzgv35asL23otYeUiaw0aMNlOjPr37nviXh2+ZiY+BD079EHb3oDl4yWxwCoVRyIN++tn2nklYbi4+DYkQkgGoe1w86FjYxZTFSqGoAF6vJtq3wkfp7l3G9/zW+49jw9vQ+qQ4pMzLHJRFQQT/uNT66U4uAUJZivNt82X8ocLy/26JYSQJkLb0YYBO/MtjNIOMRcPy3DbGQuqjPmKh2yk5ofHxR9zH8Q5YI0cVs4RjDhnuDqXcGHRgAkhGYS2Y2wDjt9U5CjdXmQNuBKnguspS7NtfNH/aNCAO6T45IwKTFj2cOuEHvLEngVNAyaENOHaCN92jD0HXGeQpf3WgIc2UTGsTQNOiwYcgaHm+IlXeCwl5orbfga0J1xcnAMmhDQRGfDY1PZQpenmG3B5NTTesNR+D5i3IXVI8cmZRSoXGSGEpNgqAx6lB5zKawIG7OmDaMAdoHKREUJIiraHoIeYAx5ooiZNtEK6ssCrPfogGnAHCBcXh6AJIRmEtsPNhw7E9ES1oS7ZHqmXMd7IJKu3EVUNuBxH52tuUbqqzul/fbz44RyDF3HlwduQOqT45Mwi4cJyv24JIaSJ0HYMZcBWwUil8brPXt4s/W1EchjZmq/o6Ya09qX8ha6pR4/4+Nac2zBhf8x9EA24A4QLiwZMCMkgtB1DGnBsgMZgw/296OkOuI2oZk7Xmmx5yLpitsaox39EJQ24Q4pPziwSLiwaMCGkCddG+LYjew64xjitKUamWwqzCunqTFTmU5dnXR2GhAbcIcUnZxYJFxfngAkhTUQGnI0xv4QpRmY56DYiG55jwPUa14B5G1KHFJ+cWaRykRFCSIpJGnCqhxrvM/FH7AG3TB9EA+4AlYuMEEJSjDkEHc/LmrlbPwecMlezTxhwyqQ1frGWNd3M25bGpA+iAXeAcHFxCJoQkkFoO9x86ECccZZ6prG5Ht9Ua3LbGSkkjbtpFbTP2xryNXXyuIsT0o3fM+ZtSB1SfHJmkXBhuV+3hBDSRGg7hjTggye8EVvFZnt4Rc4BW7NMGafd56XNuNJ7XlWHbaCQDLcPAJFvTsrFH3MfRAPuAOHCogETQjIIbcewBlw7LDzmsHHCgCc1DE0D7pDikzOLhAuLBkwIacK1Eb7tGPs2JBEWJN77W14VrdTJU+shn2JFtDXbkycu2v9XNmrzawMacIcUn5xZJFxcnAMmhDQRGXA2I/SAywurNC6PkytX9L9lBUMuPdSjqbzR4W1IHVJ8cmaRykVGCCEpRjXggcSG6Xu1A55mFbYRX84TT86APX0QDbgDVC4yQghJMeoQ9EAiwzTGmlixnOhJhwVZpQVVNOAc0YA7QLi4OARNCMkgtB1uPnR8UgZcr5Kxurhls52cAfM2pA4pPjmzSLiw3K9bQghpIrQdEzXgRA+4gr2d6OCKH4r2+ydnwP6Y+yAacAcIFxYNmBCSQWg7JmXAmQZaLLyKX+xPA84RDbgDhAuLBkwIacK1Eb7twIrgnR/YE7Zvfue7bRxHftgetajb0+WFuRDmV0HveV+Rbh6R1LOuZ7yqHtZbi/MuTxP4PdcLtmE+P59nXl2aw553w43mcx808wbcJ73rXe9yn5R68skny3+EO3e6kMmEQTIMSDGsv2H4O5Bh+DvxYli3wl784he7PVQfVL4SKYqiKIraEtGAKYqiKGoKogFTFEVR1BREA6YoiqKoKYgGTFEURVFTEA2YoiiKoqYgGjBFURRFTUE0YIqiKIqagmjAFEVRFDUF0YApiqIoagqiAVMURVHUFEQDpiiKoqgpiAZMURRFUVMQDZiiKIqipiAaMEVRFEVNQTRgiqIoipqCaMAURVEUNQXRgCmKoihqCqIBUxRFUdQURAOmKIqiqCmIBkxRFEVRUxANmKIoiqKmIBowRVEURU1BNGCKoiiKmoJowBRFURQ1BdGAKYqiKGoKogFTFEVR1BREA6YoiqKoKYgGTFEURVFTEA2YoiiKoqYgGjBFURRFbbmU+v86/ZHqShLUXAAAAABJRU5ErkJggg==</SerializedThumbnailImagePng>
</SlideLayoutData>
</file>

<file path=customXml/item34.xml><?xml version="1.0" encoding="utf-8"?>
<ShapeData xmlns="http://firmglobal.com/Confirmit/reporting/powerpoint/09-09-2009" xmlns:i="http://www.w3.org/2001/XMLSchema-instance" i:type="TableData">
  <PowerPointShapeId>a94c0570-72f3-483b-a074-798d23b37f84</PowerPointShapeId>
  <ReportId>d7462fef-0266-4b85-9d5c-7818c36d4155</ReportId>
  <OriginMode>View</OriginMode>
  <Name>_Markel_2017_Associate_Engagement_Survey_NVG_v173__Results_Sorting_Tool__t0</Name>
  <PageId>e98ad58b-685a-43a4-90b6-caa4e49fa6a2</PageId>
  <IsUpdatable>true</IsUpdatable>
  <UpdatingMode>PreserveFormatting</UpdatingMode>
  <Origin>Page</Origin>
  <SerializedDynamicReportState>&lt;?xml version="1.0" encoding="utf-16"?&gt;&lt;DynamicReportState xmlns:xsi="http://www.w3.org/2001/XMLSchema-instance" xmlns:xsd="http://www.w3.org/2001/XMLSchema" B="p3085273020"&gt;&lt;Arguments&gt;&lt;Arguments&gt;&lt;Argument Key="DEMOGR"&gt;&lt;Argument xsi:type="ParameterValueResponse" ValueId="00000000-0000-0000-0000-000000000000" IsIterator="false" Type="String" StringKeyValue="Orgcode" StringValue="Orgcode" NumericValue="-79228162514264337593543950335" DateValue="0001-01-01T00:00:00" /&gt;&lt;/Argument&gt;&lt;Argument Key="RST_PAGED"&gt;&lt;Argument xsi:type="ParameterValueResponse" ValueId="00000000-0000-0000-0000-000000000000" IsIterator="false" Type="String" StringKeyValue="2.0" StringValue="Opportunities" NumericValue="-79228162514264337593543950335" DateValue="0001-01-01T00:00:00" /&gt;&lt;/Argument&gt;&lt;Argument Key="SORTBY"&gt;&lt;Argument xsi:type="ParameterValueResponse" ValueId="00000000-0000-0000-0000-000000000000" IsIterator="false" Type="String" StringKeyValue="NONE" StringValue="NONE" NumericValue="-79228162514264337593543950335" DateValue="0001-01-01T00:00:00" /&gt;&lt;/Argument&gt;&lt;Argument Key="LAST_VISITED_PAGE"&gt;&lt;Argument xsi:type="ParameterValueResponse" ValueId="00000000-0000-0000-0000-000000000000" IsIterator="false" Type="String" StringKeyValue="sorting_tool" StringValue="sorting_tool" NumericValue="-79228162514264337593543950335" DateValue="0001-01-01T00:00:00" /&gt;&lt;/Argument&gt;&lt;Argument Key="REPORT_BASE_TOP"&gt;&lt;Argument xsi:type="ParameterValueResponse" ValueId="00000000-0000-0000-0000-000000000000" IsIterator="false" Type="String" StringKeyValue="3732" StringValue="3732" NumericValue="-79228162514264337593543950335" DateValue="0001-01-01T00:00:00" /&gt;&lt;/Argument&gt;&lt;Argument Key="DATA"&gt;&lt;Argument xsi:type="ParameterValueResponse" ValueId="00000000-0000-0000-0000-000000000000" IsIterator="false" Type="String" StringKeyValue="fav" StringValue="fav" NumericValue="-79228162514264337593543950335" DateValue="0001-01-01T00:00:00" /&gt;&lt;/Argument&gt;&lt;Argument Key="ROLE"&gt;&lt;Argument xsi:type="ParameterValueResponse" ValueId="00000000-0000-0000-0000-000000000000" IsIterator="false" Type="String" StringKeyValue="HGU" StringValue="Hay Group User" NumericValue="-79228162514264337593543950335" DateValue="0001-01-01T00:00:00" /&gt;&lt;/Argument&gt;&lt;Argument Key="WIDGET"&gt;&lt;Argument xsi:type="ParameterValueResponse" ValueId="00000000-0000-0000-0000-000000000000" IsIterator="false" Type="String" StringKeyValue="2" StringValue="2" NumericValue="-79228162514264337593543950335" DateValue="0001-01-01T00:00:00" /&gt;&lt;/Argument&gt;&lt;Argument Key="RST"&gt;&lt;Argument xsi:type="ParameterValueResponse" ValueId="00000000-0000-0000-0000-000000000000" IsIterator="false" Type="String" StringKeyValue="1" StringValue="1" NumericValue="-79228162514264337593543950335" DateValue="0001-01-01T00:00:00" /&gt;&lt;/Argument&gt;&lt;Argument Key="THEME"&gt;&lt;Argument xsi:type="ParameterValueResponse" ValueId="00000000-0000-0000-0000-000000000000" IsIterator="false" Type="String" StringKeyValue="0" StringValue="0" NumericValue="-79228162514264337593543950335" DateValue="0001-01-01T00:00:00" /&gt;&lt;/Argument&gt;&lt;Argument Key="INTERNAL_BENCHMARK_DATA"&gt;&lt;Argument xsi:type="ParameterValueResponse" ValueId="00000000-0000-0000-0000-000000000000" IsIterator="false" Type="String" StringKeyValue="1" StringValue="1" NumericValue="-79228162514264337593543950335" DateValue="0001-01-01T00:00:00" /&gt;&lt;/Argument&gt;&lt;Argument Key="COMPARATORS_EXTERNAL"&gt;&lt;Argument xsi:type="ParameterValueCollection" ValueId="00000000-0000-0000-0000-000000000000" IsIterator="false"&gt;&lt;Values&gt;&lt;ParameterValue xsi:type="ParameterValueResponse" ValueId="00000000-0000-0000-0000-000000000000" IsIterator="false" Type="String" StringKeyValue="norm1" StringValue="norm1" NumericValue="-79228162514264337593543950335" DateValue="0001-01-01T00:00:00" /&gt;&lt;ParameterValue xsi:type="ParameterValueResponse" ValueId="00000000-0000-0000-0000-000000000000" IsIterator="false" Type="String" StringKeyValue="norm2" StringValue="norm2" NumericValue="-79228162514264337593543950335" DateValue="0001-01-01T00:00:00" /&gt;&lt;/Values&gt;&lt;/Argument&gt;&lt;/Argument&gt;&lt;Argument Key="COMPARATORS_INTERNAL"&gt;&lt;Argument xsi:type="ParameterValueCollection" ValueId="00000000-0000-0000-0000-000000000000" IsIterator="false"&gt;&lt;Values&gt;&lt;ParameterValue xsi:type="ParameterValueResponse" ValueId="00000000-0000-0000-0000-000000000000" IsIterator="false" Type="String" StringKeyValue="001" StringValue="001" NumericValue="-79228162514264337593543950335" DateValue="0001-01-01T00:00:00" /&gt;&lt;ParameterValue xsi:type="ParameterValueResponse" ValueId="00000000-0000-0000-0000-000000000000" IsIterator="false" Type="String" StringKeyValue="101" StringValue="101" NumericValue="-79228162514264337593543950335" DateValue="0001-01-01T00:00:00" /&gt;&lt;/Values&gt;&lt;/Argument&gt;&lt;/Argument&gt;&lt;Argument Key="DEMOGR_PAGED"&gt;&lt;Argument xsi:type="ParameterValueResponse" ValueId="00000000-0000-0000-0000-000000000000" IsIterator="false" Type="String" StringKeyValue="Orgcode" StringValue="Orgcode" NumericValue="-79228162514264337593543950335" DateValue="0001-01-01T00:00:00" /&gt;&lt;/Argument&gt;&lt;Argument Key="RUNONCE"&gt;&lt;Argument xsi:type="ParameterValueResponse" ValueId="00000000-0000-0000-0000-000000000000" IsIterator="false" Type="String" StringKeyValue="1" StringValue="1" NumericValue="-79228162514264337593543950335" DateValue="0001-01-01T00:00:00" /&gt;&lt;/Argument&gt;&lt;Argument Key="ITEM2"&gt;&lt;Argument xsi:type="ParameterValueResponse" ValueId="00000000-0000-0000-0000-000000000000" IsIterator="false" Type="String" StringKeyValue="QS02" StringValue="QS02" NumericValue="-79228162514264337593543950335" DateValue="0001-01-01T00:00:00" /&gt;&lt;/Argument&gt;&lt;Argument Key="ITEM_WITH_ENPS"&gt;&lt;Argument xsi:type="ParameterValueResponse" ValueId="00000000-0000-0000-0000-000000000000" IsIterator="false" Type="String" StringKeyValue="QS01" StringValue="QS01" NumericValue="-79228162514264337593543950335" DateValue="0001-01-01T00:00:00" /&gt;&lt;/Argument&gt;&lt;Argument Key="INIT"&gt;&lt;Argument xsi:type="ParameterValueResponse" ValueId="00000000-0000-0000-0000-000000000000" IsIterator="false" Type="String" StringKeyValue="1" StringValue="1" NumericValue="-79228162514264337593543950335" DateValue="0001-01-01T00:00:00" /&gt;&lt;/Argument&gt;&lt;Argument Key="ITEM"&gt;&lt;Argument xsi:type="ParameterValueResponse" ValueId="00000000-0000-0000-0000-000000000000" IsIterator="false" Type="String" StringKeyValue="QS01" StringValue="QS01" NumericValue="-79228162514264337593543950335" DateValue="0001-01-01T00:00:00" /&gt;&lt;/Argument&gt;&lt;/Arguments&gt;&lt;/Arguments&gt;&lt;D&gt;&lt;Filters /&gt;&lt;/D&gt;&lt;P&gt;&lt;CurrentHierarchyNodes Id="3732" IsLeaf="false" HasChildren="true"&gt;&lt;Level TableName="Markel 2017" /&gt;&lt;/CurrentHierarchyNodes&gt;&lt;NodeType&gt;HierarchyNode&lt;/NodeType&gt;&lt;FormId&gt;Orgcode&lt;/FormId&gt;&lt;/P&gt;&lt;O&gt;&lt;CurrentHierarchyNodes Id="3732" IsLeaf="false" HasChildren="true"&gt;&lt;Level TableName="Markel 2017" /&gt;&lt;/CurrentHierarchyNodes&gt;&lt;NodeType&gt;HierarchyNode&lt;/NodeType&gt;&lt;FormId&gt;Orgcode&lt;/FormId&gt;&lt;/O&gt;&lt;ActiveExtendedFilterIds xsi:nil="true" /&gt;&lt;ActiveExtendedFilters xsi:nil="true" /&gt;&lt;pageContext&gt;AAEAAAD/////AQAAAAAAAAAMAgAAAGJGaXJtZ2xvYmFsLkNvbmZpcm1pdC5SZXBvcnRpbmcsIFZlcnNpb249MTguMC4wLjAsIEN1bHR1cmU9bmV1dHJhbCwgUHVibGljS2V5VG9rZW49ODEzNDQ1MGU1YTA1YzBjMQUBAAAAX0Zpcm1nbG9iYWwuQ29uZmlybWl0LlJlcG9ydGluZy5EeW5hbWljVmlld01vZGUuRHluYW1pY1JlcG9ydFN0YXRlK1NlcmlhbGl6YWJsZVNjcmlwdFBhZ2VDb250ZXh0AgAAABFfdmFsaWRhdGlvbkVycm9ycwZfaXRlbXMGA8sBU3lzdGVtLlR1cGxlYDJbW1N5c3RlbS5PYmplY3QsIG1zY29ybGliLCBWZXJzaW9uPTQuMC4wLjAsIEN1bHR1cmU9bmV1dHJhbCwgUHVibGljS2V5VG9rZW49Yjc3YTVjNTYxOTM0ZTA4OV0sW1N5c3RlbS5PYmplY3QsIG1zY29ybGliLCBWZXJzaW9uPTQuMC4wLjAsIEN1bHR1cmU9bmV1dHJhbCwgUHVibGljS2V5VG9rZW49Yjc3YTVjNTYxOTM0ZTA4OV1dW10CAAAACQMAAAAJBAAAABEDAAAAAAAAAAcEAAAAAAEAAAADAAAAA8kBU3lzdGVtLlR1cGxlYDJbW1N5c3RlbS5PYmplY3QsIG1zY29ybGliLCBWZXJzaW9uPTQuMC4wLjAsIEN1bHR1cmU9bmV1dHJhbCwgUHVibGljS2V5VG9rZW49Yjc3YTVjNTYxOTM0ZTA4OV0sW1N5c3RlbS5PYmplY3QsIG1zY29ybGliLCBWZXJzaW9uPTQuMC4wLjAsIEN1bHR1cmU9bmV1dHJhbCwgUHVibGljS2V5VG9rZW49Yjc3YTVjNTYxOTM0ZTA4OV1dCQUAAAAJBgAAAAkHAAAABAUAAADJAVN5c3RlbS5UdXBsZWAyW1tTeXN0ZW0uT2JqZWN0LCBtc2NvcmxpYiwgVmVyc2lvbj00LjAuMC4wLCBDdWx0dXJlPW5ldXRyYWwsIFB1YmxpY0tleVRva2VuPWI3N2E1YzU2MTkzNGUwODldLFtTeXN0ZW0uT2JqZWN0LCBtc2NvcmxpYiwgVmVyc2lvbj00LjAuMC4wLCBDdWx0dXJlPW5ldXRyYWwsIFB1YmxpY0tleVRva2VuPWI3N2E1YzU2MTkzNGUwODldXQIAAAAHbV9JdGVtMQdtX0l0ZW0yAgIGCAAAAA5mbGFnX3Nob3dfaGVscAYJAAAAATEBBgAAAAUAAAAGCgAAAAppbm5lcl9wYXRoBgsAAAASUmVzdWx0c1NvcnRpbmdUb29sAQcAAAAFAAAABgwAAAAEcGF0aAYNAAAANFlvdSBhcmUgaGVyZTogRXhwbG9yZSBSZXN1bHRzID4gUmVzdWx0cyBTb3J0aW5nIFRvb2wL&lt;/pageContext&gt;&lt;EnduserFilterTitle /&gt;&lt;/DynamicReportState&gt;</SerializedDynamicReportState>
  <OverrideDynamicReportState>false</OverrideDynamicReportState>
  <TableId>2fdc6e7c-aa11-49dc-8254-2c80c8173ae7</TableId>
</ShapeData>
</file>

<file path=customXml/item35.xml><?xml version="1.0" encoding="utf-8"?>
<ShapeData xmlns="http://firmglobal.com/Confirmit/reporting/powerpoint/09-09-2009" xmlns:i="http://www.w3.org/2001/XMLSchema-instance" i:type="TextData">
  <PowerPointShapeId>d3d7d825-2260-4b5b-98c4-91e6cebb3f97</PowerPointShapeId>
  <ReportId>d7462fef-0266-4b85-9d5c-7818c36d4155</ReportId>
  <OriginMode>View</OriginMode>
  <Name>_Markel_2017_Associate_Engagement_Survey_NVG_v173__Results_Sorting_Tool__Subtitle</Name>
  <PageId>e98ad58b-685a-43a4-90b6-caa4e49fa6a2</PageId>
  <IsUpdatable>true</IsUpdatable>
  <UpdatingMode>PreserveFormatting</UpdatingMode>
  <Origin>Page</Origin>
  <SerializedDynamicReportState>&lt;?xml version="1.0" encoding="utf-16"?&gt;&lt;DynamicReportState xmlns:xsi="http://www.w3.org/2001/XMLSchema-instance" xmlns:xsd="http://www.w3.org/2001/XMLSchema" B="p3085273020"&gt;&lt;Arguments&gt;&lt;Arguments&gt;&lt;Argument Key="DEMOGR"&gt;&lt;Argument xsi:type="ParameterValueResponse" ValueId="00000000-0000-0000-0000-000000000000" IsIterator="false" Type="String" StringKeyValue="Orgcode" StringValue="Orgcode" NumericValue="-79228162514264337593543950335" DateValue="0001-01-01T00:00:00" /&gt;&lt;/Argument&gt;&lt;Argument Key="RST_PAGED"&gt;&lt;Argument xsi:type="ParameterValueResponse" ValueId="00000000-0000-0000-0000-000000000000" IsIterator="false" Type="String" StringKeyValue="2.0" StringValue="Opportunities" NumericValue="-79228162514264337593543950335" DateValue="0001-01-01T00:00:00" /&gt;&lt;/Argument&gt;&lt;Argument Key="SORTBY"&gt;&lt;Argument xsi:type="ParameterValueResponse" ValueId="00000000-0000-0000-0000-000000000000" IsIterator="false" Type="String" StringKeyValue="NONE" StringValue="NONE" NumericValue="-79228162514264337593543950335" DateValue="0001-01-01T00:00:00" /&gt;&lt;/Argument&gt;&lt;Argument Key="LAST_VISITED_PAGE"&gt;&lt;Argument xsi:type="ParameterValueResponse" ValueId="00000000-0000-0000-0000-000000000000" IsIterator="false" Type="String" StringKeyValue="sorting_tool" StringValue="sorting_tool" NumericValue="-79228162514264337593543950335" DateValue="0001-01-01T00:00:00" /&gt;&lt;/Argument&gt;&lt;Argument Key="REPORT_BASE_TOP"&gt;&lt;Argument xsi:type="ParameterValueResponse" ValueId="00000000-0000-0000-0000-000000000000" IsIterator="false" Type="String" StringKeyValue="3732" StringValue="3732" NumericValue="-79228162514264337593543950335" DateValue="0001-01-01T00:00:00" /&gt;&lt;/Argument&gt;&lt;Argument Key="DATA"&gt;&lt;Argument xsi:type="ParameterValueResponse" ValueId="00000000-0000-0000-0000-000000000000" IsIterator="false" Type="String" StringKeyValue="fav" StringValue="fav" NumericValue="-79228162514264337593543950335" DateValue="0001-01-01T00:00:00" /&gt;&lt;/Argument&gt;&lt;Argument Key="ROLE"&gt;&lt;Argument xsi:type="ParameterValueResponse" ValueId="00000000-0000-0000-0000-000000000000" IsIterator="false" Type="String" StringKeyValue="HGU" StringValue="Hay Group User" NumericValue="-79228162514264337593543950335" DateValue="0001-01-01T00:00:00" /&gt;&lt;/Argument&gt;&lt;Argument Key="WIDGET"&gt;&lt;Argument xsi:type="ParameterValueResponse" ValueId="00000000-0000-0000-0000-000000000000" IsIterator="false" Type="String" StringKeyValue="2" StringValue="2" NumericValue="-79228162514264337593543950335" DateValue="0001-01-01T00:00:00" /&gt;&lt;/Argument&gt;&lt;Argument Key="RST"&gt;&lt;Argument xsi:type="ParameterValueResponse" ValueId="00000000-0000-0000-0000-000000000000" IsIterator="false" Type="String" StringKeyValue="1" StringValue="1" NumericValue="-79228162514264337593543950335" DateValue="0001-01-01T00:00:00" /&gt;&lt;/Argument&gt;&lt;Argument Key="THEME"&gt;&lt;Argument xsi:type="ParameterValueResponse" ValueId="00000000-0000-0000-0000-000000000000" IsIterator="false" Type="String" StringKeyValue="0" StringValue="0" NumericValue="-79228162514264337593543950335" DateValue="0001-01-01T00:00:00" /&gt;&lt;/Argument&gt;&lt;Argument Key="INTERNAL_BENCHMARK_DATA"&gt;&lt;Argument xsi:type="ParameterValueResponse" ValueId="00000000-0000-0000-0000-000000000000" IsIterator="false" Type="String" StringKeyValue="1" StringValue="1" NumericValue="-79228162514264337593543950335" DateValue="0001-01-01T00:00:00" /&gt;&lt;/Argument&gt;&lt;Argument Key="COMPARATORS_EXTERNAL"&gt;&lt;Argument xsi:type="ParameterValueCollection" ValueId="00000000-0000-0000-0000-000000000000" IsIterator="false"&gt;&lt;Values&gt;&lt;ParameterValue xsi:type="ParameterValueResponse" ValueId="00000000-0000-0000-0000-000000000000" IsIterator="false" Type="String" StringKeyValue="norm1" StringValue="norm1" NumericValue="-79228162514264337593543950335" DateValue="0001-01-01T00:00:00" /&gt;&lt;ParameterValue xsi:type="ParameterValueResponse" ValueId="00000000-0000-0000-0000-000000000000" IsIterator="false" Type="String" StringKeyValue="norm2" StringValue="norm2" NumericValue="-79228162514264337593543950335" DateValue="0001-01-01T00:00:00" /&gt;&lt;/Values&gt;&lt;/Argument&gt;&lt;/Argument&gt;&lt;Argument Key="COMPARATORS_INTERNAL"&gt;&lt;Argument xsi:type="ParameterValueCollection" ValueId="00000000-0000-0000-0000-000000000000" IsIterator="false"&gt;&lt;Values&gt;&lt;ParameterValue xsi:type="ParameterValueResponse" ValueId="00000000-0000-0000-0000-000000000000" IsIterator="false" Type="String" StringKeyValue="001" StringValue="001" NumericValue="-79228162514264337593543950335" DateValue="0001-01-01T00:00:00" /&gt;&lt;ParameterValue xsi:type="ParameterValueResponse" ValueId="00000000-0000-0000-0000-000000000000" IsIterator="false" Type="String" StringKeyValue="101" StringValue="101" NumericValue="-79228162514264337593543950335" DateValue="0001-01-01T00:00:00" /&gt;&lt;/Values&gt;&lt;/Argument&gt;&lt;/Argument&gt;&lt;Argument Key="DEMOGR_PAGED"&gt;&lt;Argument xsi:type="ParameterValueResponse" ValueId="00000000-0000-0000-0000-000000000000" IsIterator="false" Type="String" StringKeyValue="Orgcode" StringValue="Orgcode" NumericValue="-79228162514264337593543950335" DateValue="0001-01-01T00:00:00" /&gt;&lt;/Argument&gt;&lt;Argument Key="RUNONCE"&gt;&lt;Argument xsi:type="ParameterValueResponse" ValueId="00000000-0000-0000-0000-000000000000" IsIterator="false" Type="String" StringKeyValue="1" StringValue="1" NumericValue="-79228162514264337593543950335" DateValue="0001-01-01T00:00:00" /&gt;&lt;/Argument&gt;&lt;Argument Key="ITEM2"&gt;&lt;Argument xsi:type="ParameterValueResponse" ValueId="00000000-0000-0000-0000-000000000000" IsIterator="false" Type="String" StringKeyValue="QS02" StringValue="QS02" NumericValue="-79228162514264337593543950335" DateValue="0001-01-01T00:00:00" /&gt;&lt;/Argument&gt;&lt;Argument Key="ITEM_WITH_ENPS"&gt;&lt;Argument xsi:type="ParameterValueResponse" ValueId="00000000-0000-0000-0000-000000000000" IsIterator="false" Type="String" StringKeyValue="QS01" StringValue="QS01" NumericValue="-79228162514264337593543950335" DateValue="0001-01-01T00:00:00" /&gt;&lt;/Argument&gt;&lt;Argument Key="INIT"&gt;&lt;Argument xsi:type="ParameterValueResponse" ValueId="00000000-0000-0000-0000-000000000000" IsIterator="false" Type="String" StringKeyValue="1" StringValue="1" NumericValue="-79228162514264337593543950335" DateValue="0001-01-01T00:00:00" /&gt;&lt;/Argument&gt;&lt;Argument Key="ITEM"&gt;&lt;Argument xsi:type="ParameterValueResponse" ValueId="00000000-0000-0000-0000-000000000000" IsIterator="false" Type="String" StringKeyValue="QS01" StringValue="QS01" NumericValue="-79228162514264337593543950335" DateValue="0001-01-01T00:00:00" /&gt;&lt;/Argument&gt;&lt;/Arguments&gt;&lt;/Arguments&gt;&lt;D&gt;&lt;Filters /&gt;&lt;/D&gt;&lt;P&gt;&lt;CurrentHierarchyNodes Id="3732" IsLeaf="false" HasChildren="true"&gt;&lt;Level TableName="Markel 2017" /&gt;&lt;/CurrentHierarchyNodes&gt;&lt;NodeType&gt;HierarchyNode&lt;/NodeType&gt;&lt;FormId&gt;Orgcode&lt;/FormId&gt;&lt;/P&gt;&lt;O&gt;&lt;CurrentHierarchyNodes Id="3732" IsLeaf="false" HasChildren="true"&gt;&lt;Level TableName="Markel 2017" /&gt;&lt;/CurrentHierarchyNodes&gt;&lt;NodeType&gt;HierarchyNode&lt;/NodeType&gt;&lt;FormId&gt;Orgcode&lt;/FormId&gt;&lt;/O&gt;&lt;ActiveExtendedFilterIds xsi:nil="true" /&gt;&lt;ActiveExtendedFilters xsi:nil="true" /&gt;&lt;pageContext&gt;AAEAAAD/////AQAAAAAAAAAMAgAAAGJGaXJtZ2xvYmFsLkNvbmZpcm1pdC5SZXBvcnRpbmcsIFZlcnNpb249MTguMC4wLjAsIEN1bHR1cmU9bmV1dHJhbCwgUHVibGljS2V5VG9rZW49ODEzNDQ1MGU1YTA1YzBjMQUBAAAAX0Zpcm1nbG9iYWwuQ29uZmlybWl0LlJlcG9ydGluZy5EeW5hbWljVmlld01vZGUuRHluYW1pY1JlcG9ydFN0YXRlK1NlcmlhbGl6YWJsZVNjcmlwdFBhZ2VDb250ZXh0AgAAABFfdmFsaWRhdGlvbkVycm9ycwZfaXRlbXMGA8sBU3lzdGVtLlR1cGxlYDJbW1N5c3RlbS5PYmplY3QsIG1zY29ybGliLCBWZXJzaW9uPTQuMC4wLjAsIEN1bHR1cmU9bmV1dHJhbCwgUHVibGljS2V5VG9rZW49Yjc3YTVjNTYxOTM0ZTA4OV0sW1N5c3RlbS5PYmplY3QsIG1zY29ybGliLCBWZXJzaW9uPTQuMC4wLjAsIEN1bHR1cmU9bmV1dHJhbCwgUHVibGljS2V5VG9rZW49Yjc3YTVjNTYxOTM0ZTA4OV1dW10CAAAACQMAAAAJBAAAABEDAAAAAAAAAAcEAAAAAAEAAAADAAAAA8kBU3lzdGVtLlR1cGxlYDJbW1N5c3RlbS5PYmplY3QsIG1zY29ybGliLCBWZXJzaW9uPTQuMC4wLjAsIEN1bHR1cmU9bmV1dHJhbCwgUHVibGljS2V5VG9rZW49Yjc3YTVjNTYxOTM0ZTA4OV0sW1N5c3RlbS5PYmplY3QsIG1zY29ybGliLCBWZXJzaW9uPTQuMC4wLjAsIEN1bHR1cmU9bmV1dHJhbCwgUHVibGljS2V5VG9rZW49Yjc3YTVjNTYxOTM0ZTA4OV1dCQUAAAAJBgAAAAkHAAAABAUAAADJAVN5c3RlbS5UdXBsZWAyW1tTeXN0ZW0uT2JqZWN0LCBtc2NvcmxpYiwgVmVyc2lvbj00LjAuMC4wLCBDdWx0dXJlPW5ldXRyYWwsIFB1YmxpY0tleVRva2VuPWI3N2E1YzU2MTkzNGUwODldLFtTeXN0ZW0uT2JqZWN0LCBtc2NvcmxpYiwgVmVyc2lvbj00LjAuMC4wLCBDdWx0dXJlPW5ldXRyYWwsIFB1YmxpY0tleVRva2VuPWI3N2E1YzU2MTkzNGUwODldXQIAAAAHbV9JdGVtMQdtX0l0ZW0yAgIGCAAAAA5mbGFnX3Nob3dfaGVscAYJAAAAATEBBgAAAAUAAAAGCgAAAAppbm5lcl9wYXRoBgsAAAASUmVzdWx0c1NvcnRpbmdUb29sAQcAAAAFAAAABgwAAAAEcGF0aAYNAAAANFlvdSBhcmUgaGVyZTogRXhwbG9yZSBSZXN1bHRzID4gUmVzdWx0cyBTb3J0aW5nIFRvb2wL&lt;/pageContext&gt;&lt;EnduserFilterTitle /&gt;&lt;/DynamicReportState&gt;</SerializedDynamicReportState>
  <OverrideDynamicReportState>false</OverrideDynamicReportState>
  <TextId>2fae89bd-b8d1-4510-8302-a477e3c38ca0</TextId>
</ShapeData>
</file>

<file path=customXml/item36.xml><?xml version="1.0" encoding="utf-8"?>
<ShapeData xmlns="http://firmglobal.com/Confirmit/reporting/powerpoint/09-09-2009" xmlns:i="http://www.w3.org/2001/XMLSchema-instance" i:type="PageTitleData">
  <PowerPointShapeId>b836c65c-61f2-4474-84b9-0b00294f81f1</PowerPointShapeId>
  <ReportId>d7462fef-0266-4b85-9d5c-7818c36d4155</ReportId>
  <OriginMode>View</OriginMode>
  <Name>_Markel_2017_Associate_Engagement_Survey_NVG_v173__Effectiveness_Profile__Page_Title_1</Name>
  <PageId>40df0417-f1cb-4c12-b624-4f3d45dffe3b</PageId>
  <IsUpdatable>true</IsUpdatable>
  <UpdatingMode>PreserveFormatting</UpdatingMode>
  <Origin>Page</Origin>
  <SerializedDynamicReportState>&lt;?xml version="1.0" encoding="utf-16"?&gt;&lt;DynamicReportState xmlns:xsi="http://www.w3.org/2001/XMLSchema-instance" xmlns:xsd="http://www.w3.org/2001/XMLSchema" B="p3085273020"&gt;&lt;Arguments&gt;&lt;Arguments&gt;&lt;Argument Key="ITEM"&gt;&lt;Argument xsi:type="ParameterValueResponse" ValueId="00000000-0000-0000-0000-000000000000" IsIterator="false" Type="String" StringKeyValue="QS01" StringValue="QS01" NumericValue="-79228162514264337593543950335" DateValue="0001-01-01T00:00:00" /&gt;&lt;/Argument&gt;&lt;Argument Key="THEME"&gt;&lt;Argument xsi:type="ParameterValueResponse" ValueId="00000000-0000-0000-0000-000000000000" IsIterator="false" Type="String" StringKeyValue="0" StringValue="0" NumericValue="-79228162514264337593543950335" DateValue="0001-01-01T00:00:00" /&gt;&lt;/Argument&gt;&lt;Argument Key="LAST_VISITED_PAGE"&gt;&lt;Argument xsi:type="ParameterValueResponse" ValueId="00000000-0000-0000-0000-000000000000" IsIterator="false" Type="String" StringKeyValue="eef_main" StringValue="eef_main" NumericValue="-79228162514264337593543950335" DateValue="0001-01-01T00:00:00" /&gt;&lt;/Argument&gt;&lt;Argument Key="WIDGET"&gt;&lt;Argument xsi:type="ParameterValueResponse" ValueId="00000000-0000-0000-0000-000000000000" IsIterator="false" Type="String" StringKeyValue="2" StringValue="2" NumericValue="-79228162514264337593543950335" DateValue="0001-01-01T00:00:00" /&gt;&lt;/Argument&gt;&lt;Argument Key="ITEM2"&gt;&lt;Argument xsi:type="ParameterValueResponse" ValueId="00000000-0000-0000-0000-000000000000" IsIterator="false" Type="String" StringKeyValue="QS02" StringValue="QS02" NumericValue="-79228162514264337593543950335" DateValue="0001-01-01T00:00:00" /&gt;&lt;/Argument&gt;&lt;Argument Key="COMPARATORS_INTERNAL"&gt;&lt;Argument xsi:type="ParameterValueCollection" ValueId="00000000-0000-0000-0000-000000000000" IsIterator="false"&gt;&lt;Values&gt;&lt;ParameterValue xsi:type="ParameterValueResponse" ValueId="00000000-0000-0000-0000-000000000000" IsIterator="false" Type="String" StringKeyValue="101" StringValue="101" NumericValue="-79228162514264337593543950335" DateValue="0001-01-01T00:00:00" /&gt;&lt;ParameterValue xsi:type="ParameterValueResponse" ValueId="00000000-0000-0000-0000-000000000000" IsIterator="false" Type="String" StringKeyValue="001" StringValue="001" NumericValue="-79228162514264337593543950335" DateValue="0001-01-01T00:00:00" /&gt;&lt;/Values&gt;&lt;/Argument&gt;&lt;/Argument&gt;&lt;Argument Key="INTERNAL_BENCHMARK_DATA"&gt;&lt;Argument xsi:type="ParameterValueResponse" ValueId="00000000-0000-0000-0000-000000000000" IsIterator="false" Type="String" StringKeyValue="1" StringValue="1" NumericValue="-79228162514264337593543950335" DateValue="0001-01-01T00:00:00" /&gt;&lt;/Argument&gt;&lt;Argument Key="ITEM_WITH_ENPS"&gt;&lt;Argument xsi:type="ParameterValueResponse" ValueId="00000000-0000-0000-0000-000000000000" IsIterator="false" Type="String" StringKeyValue="QS01" StringValue="QS01" NumericValue="-79228162514264337593543950335" DateValue="0001-01-01T00:00:00" /&gt;&lt;/Argument&gt;&lt;Argument Key="COMPARATORS_EXTERNAL"&gt;&lt;Argument xsi:type="ParameterValueCollection" ValueId="00000000-0000-0000-0000-000000000000" IsIterator="false"&gt;&lt;Values&gt;&lt;ParameterValue xsi:type="ParameterValueResponse" ValueId="00000000-0000-0000-0000-000000000000" IsIterator="false" Type="String" StringKeyValue="norm1" StringValue="norm1" NumericValue="-79228162514264337593543950335" DateValue="0001-01-01T00:00:00" /&gt;&lt;ParameterValue xsi:type="ParameterValueResponse" ValueId="00000000-0000-0000-0000-000000000000" IsIterator="false" Type="String" StringKeyValue="norm2" StringValue="norm2" NumericValue="-79228162514264337593543950335" DateValue="0001-01-01T00:00:00" /&gt;&lt;/Values&gt;&lt;/Argument&gt;&lt;/Argument&gt;&lt;Argument Key="DEMOGR_PAGED"&gt;&lt;Argument xsi:type="ParameterValueResponse" ValueId="00000000-0000-0000-0000-000000000000" IsIterator="false" Type="String" StringKeyValue="Orgcode" StringValue="Orgcode" NumericValue="-79228162514264337593543950335" DateValue="0001-01-01T00:00:00" /&gt;&lt;/Argument&gt;&lt;Argument Key="INIT"&gt;&lt;Argument xsi:type="ParameterValueResponse" ValueId="00000000-0000-0000-0000-000000000000" IsIterator="false" Type="String" StringKeyValue="1" StringValue="1" NumericValue="-79228162514264337593543950335" DateValue="0001-01-01T00:00:00" /&gt;&lt;/Argument&gt;&lt;Argument Key="REPORT_BASE_TOP"&gt;&lt;Argument xsi:type="ParameterValueResponse" ValueId="00000000-0000-0000-0000-000000000000" IsIterator="false" Type="String" StringKeyValue="3732" StringValue="3732" NumericValue="-79228162514264337593543950335" DateValue="0001-01-01T00:00:00" /&gt;&lt;/Argument&gt;&lt;Argument Key="RUNONCE"&gt;&lt;Argument xsi:type="ParameterValueResponse" ValueId="00000000-0000-0000-0000-000000000000" IsIterator="false" Type="String" StringKeyValue="1" StringValue="1" NumericValue="-79228162514264337593543950335" DateValue="0001-01-01T00:00:00" /&gt;&lt;/Argument&gt;&lt;Argument Key="DATA"&gt;&lt;Argument xsi:type="ParameterValueResponse" ValueId="00000000-0000-0000-0000-000000000000" IsIterator="false" Type="String" StringKeyValue="fav" StringValue="fav" NumericValue="-79228162514264337593543950335" DateValue="0001-01-01T00:00:00" /&gt;&lt;/Argument&gt;&lt;Argument Key="DEMOGR"&gt;&lt;Argument xsi:type="ParameterValueResponse" ValueId="00000000-0000-0000-0000-000000000000" IsIterator="false" Type="String" StringKeyValue="Orgcode" StringValue="Orgcode" NumericValue="-79228162514264337593543950335" DateValue="0001-01-01T00:00:00" /&gt;&lt;/Argument&gt;&lt;Argument Key="ROLE"&gt;&lt;Argument xsi:type="ParameterValueResponse" ValueId="00000000-0000-0000-0000-000000000000" IsIterator="false" Type="String" StringKeyValue="HGU" StringValue="Hay Group User" NumericValue="-79228162514264337593543950335" DateValue="0001-01-01T00:00:00" /&gt;&lt;/Argument&gt;&lt;/Arguments&gt;&lt;/Arguments&gt;&lt;D&gt;&lt;Filters /&gt;&lt;/D&gt;&lt;P&gt;&lt;CurrentHierarchyNodes Id="3732" IsLeaf="false" HasChildren="true"&gt;&lt;Level TableName="Markel 2017" /&gt;&lt;/CurrentHierarchyNodes&gt;&lt;NodeType&gt;HierarchyNode&lt;/NodeType&gt;&lt;FormId&gt;Orgcode&lt;/FormId&gt;&lt;/P&gt;&lt;O&gt;&lt;CurrentHierarchyNodes Id="3732" IsLeaf="false" HasChildren="true"&gt;&lt;Level TableName="Markel 2017" /&gt;&lt;/CurrentHierarchyNodes&gt;&lt;NodeType&gt;HierarchyNode&lt;/NodeType&gt;&lt;FormId&gt;Orgcode&lt;/FormId&gt;&lt;/O&gt;&lt;ActiveExtendedFilterIds xsi:nil="true" /&gt;&lt;ActiveExtendedFilters xsi:nil="true" /&gt;&lt;pageContext&gt;AAEAAAD/////AQAAAAAAAAAMAgAAAGJGaXJtZ2xvYmFsLkNvbmZpcm1pdC5SZXBvcnRpbmcsIFZlcnNpb249MTguMC4wLjAsIEN1bHR1cmU9bmV1dHJhbCwgUHVibGljS2V5VG9rZW49ODEzNDQ1MGU1YTA1YzBjMQUBAAAAX0Zpcm1nbG9iYWwuQ29uZmlybWl0LlJlcG9ydGluZy5EeW5hbWljVmlld01vZGUuRHluYW1pY1JlcG9ydFN0YXRlK1NlcmlhbGl6YWJsZVNjcmlwdFBhZ2VDb250ZXh0AgAAABFfdmFsaWRhdGlvbkVycm9ycwZfaXRlbXMGA8sBU3lzdGVtLlR1cGxlYDJbW1N5c3RlbS5PYmplY3QsIG1zY29ybGliLCBWZXJzaW9uPTQuMC4wLjAsIEN1bHR1cmU9bmV1dHJhbCwgUHVibGljS2V5VG9rZW49Yjc3YTVjNTYxOTM0ZTA4OV0sW1N5c3RlbS5PYmplY3QsIG1zY29ybGliLCBWZXJzaW9uPTQuMC4wLjAsIEN1bHR1cmU9bmV1dHJhbCwgUHVibGljS2V5VG9rZW49Yjc3YTVjNTYxOTM0ZTA4OV1dW10CAAAACQMAAAAJBAAAABEDAAAAAAAAAAcEAAAAAAEAAAADAAAAA8kBU3lzdGVtLlR1cGxlYDJbW1N5c3RlbS5PYmplY3QsIG1zY29ybGliLCBWZXJzaW9uPTQuMC4wLjAsIEN1bHR1cmU9bmV1dHJhbCwgUHVibGljS2V5VG9rZW49Yjc3YTVjNTYxOTM0ZTA4OV0sW1N5c3RlbS5PYmplY3QsIG1zY29ybGliLCBWZXJzaW9uPTQuMC4wLjAsIEN1bHR1cmU9bmV1dHJhbCwgUHVibGljS2V5VG9rZW49Yjc3YTVjNTYxOTM0ZTA4OV1dCQUAAAAJBgAAAAkHAAAABAUAAADJAVN5c3RlbS5UdXBsZWAyW1tTeXN0ZW0uT2JqZWN0LCBtc2NvcmxpYiwgVmVyc2lvbj00LjAuMC4wLCBDdWx0dXJlPW5ldXRyYWwsIFB1YmxpY0tleVRva2VuPWI3N2E1YzU2MTkzNGUwODldLFtTeXN0ZW0uT2JqZWN0LCBtc2NvcmxpYiwgVmVyc2lvbj00LjAuMC4wLCBDdWx0dXJlPW5ldXRyYWwsIFB1YmxpY0tleVRva2VuPWI3N2E1YzU2MTkzNGUwODldXQIAAAAHbV9JdGVtMQdtX0l0ZW0yAgIGCAAAAA5mbGFnX3Nob3dfaGVscAYJAAAAATEBBgAAAAUAAAAGCgAAAAppbm5lcl9wYXRoBgsAAAAIRVByb2ZpbGUBBwAAAAUAAAAGDAAAAARwYXRoBg0AAAA/WW91IGFyZSBoZXJlOiBFbmdhZ2VtZW50IGFuZCBFbmFibGVtZW50ID4gRWZmZWN0aXZlbmVzcyBQcm9maWxlCw==&lt;/pageContext&gt;&lt;EnduserFilterTitle /&gt;&lt;/DynamicReportState&gt;</SerializedDynamicReportState>
  <OverrideDynamicReportState>false</OverrideDynamicReportState>
  <PageTitleId>257ed567-6b91-45ad-b69e-0a7cbcb1518a</PageTitleId>
</ShapeData>
</file>

<file path=customXml/item4.xml><?xml version="1.0" encoding="utf-8"?>
<ShapeData xmlns="http://firmglobal.com/Confirmit/reporting/powerpoint/09-09-2009" xmlns:i="http://www.w3.org/2001/XMLSchema-instance" i:type="TableData">
  <PowerPointShapeId>9a309de9-b786-4e67-8d18-471f7c6903ae</PowerPointShapeId>
  <ReportId>d7462fef-0266-4b85-9d5c-7818c36d4155</ReportId>
  <OriginMode>View</OriginMode>
  <Name>_Markel_2017_Associate_Engagement_Survey_NVG_v173__Results_Sorting_Tool__t0</Name>
  <PageId>e98ad58b-685a-43a4-90b6-caa4e49fa6a2</PageId>
  <IsUpdatable>true</IsUpdatable>
  <UpdatingMode>PreserveFormatting</UpdatingMode>
  <Origin>Page</Origin>
  <SerializedDynamicReportState>&lt;?xml version="1.0" encoding="utf-16"?&gt;&lt;DynamicReportState xmlns:xsi="http://www.w3.org/2001/XMLSchema-instance" xmlns:xsd="http://www.w3.org/2001/XMLSchema" B="p3085273020"&gt;&lt;Arguments&gt;&lt;Arguments&gt;&lt;Argument Key="DEMOGR"&gt;&lt;Argument xsi:type="ParameterValueResponse" ValueId="00000000-0000-0000-0000-000000000000" IsIterator="false" Type="String" StringKeyValue="Orgcode" StringValue="Orgcode" NumericValue="-79228162514264337593543950335" DateValue="0001-01-01T00:00:00" /&gt;&lt;/Argument&gt;&lt;Argument Key="RST_PAGED"&gt;&lt;Argument xsi:type="ParameterValueResponse" ValueId="00000000-0000-0000-0000-000000000000" IsIterator="false" Type="String" StringKeyValue="7.0" StringValue="Top 10 Most Unfavorable" NumericValue="-79228162514264337593543950335" DateValue="0001-01-01T00:00:00" /&gt;&lt;/Argument&gt;&lt;Argument Key="SORTBY"&gt;&lt;Argument xsi:type="ParameterValueResponse" ValueId="00000000-0000-0000-0000-000000000000" IsIterator="false" Type="String" StringKeyValue="NONE" StringValue="NONE" NumericValue="-79228162514264337593543950335" DateValue="0001-01-01T00:00:00" /&gt;&lt;/Argument&gt;&lt;Argument Key="LAST_VISITED_PAGE"&gt;&lt;Argument xsi:type="ParameterValueResponse" ValueId="00000000-0000-0000-0000-000000000000" IsIterator="false" Type="String" StringKeyValue="sorting_tool" StringValue="sorting_tool" NumericValue="-79228162514264337593543950335" DateValue="0001-01-01T00:00:00" /&gt;&lt;/Argument&gt;&lt;Argument Key="REPORT_BASE_TOP"&gt;&lt;Argument xsi:type="ParameterValueResponse" ValueId="00000000-0000-0000-0000-000000000000" IsIterator="false" Type="String" StringKeyValue="3732" StringValue="3732" NumericValue="-79228162514264337593543950335" DateValue="0001-01-01T00:00:00" /&gt;&lt;/Argument&gt;&lt;Argument Key="DATA"&gt;&lt;Argument xsi:type="ParameterValueResponse" ValueId="00000000-0000-0000-0000-000000000000" IsIterator="false" Type="String" StringKeyValue="fav" StringValue="fav" NumericValue="-79228162514264337593543950335" DateValue="0001-01-01T00:00:00" /&gt;&lt;/Argument&gt;&lt;Argument Key="ROLE"&gt;&lt;Argument xsi:type="ParameterValueResponse" ValueId="00000000-0000-0000-0000-000000000000" IsIterator="false" Type="String" StringKeyValue="HGU" StringValue="Hay Group User" NumericValue="-79228162514264337593543950335" DateValue="0001-01-01T00:00:00" /&gt;&lt;/Argument&gt;&lt;Argument Key="WIDGET"&gt;&lt;Argument xsi:type="ParameterValueResponse" ValueId="00000000-0000-0000-0000-000000000000" IsIterator="false" Type="String" StringKeyValue="2" StringValue="2" NumericValue="-79228162514264337593543950335" DateValue="0001-01-01T00:00:00" /&gt;&lt;/Argument&gt;&lt;Argument Key="RST"&gt;&lt;Argument xsi:type="ParameterValueResponse" ValueId="00000000-0000-0000-0000-000000000000" IsIterator="false" Type="String" StringKeyValue="1" StringValue="1" NumericValue="-79228162514264337593543950335" DateValue="0001-01-01T00:00:00" /&gt;&lt;/Argument&gt;&lt;Argument Key="THEME"&gt;&lt;Argument xsi:type="ParameterValueResponse" ValueId="00000000-0000-0000-0000-000000000000" IsIterator="false" Type="String" StringKeyValue="0" StringValue="0" NumericValue="-79228162514264337593543950335" DateValue="0001-01-01T00:00:00" /&gt;&lt;/Argument&gt;&lt;Argument Key="INTERNAL_BENCHMARK_DATA"&gt;&lt;Argument xsi:type="ParameterValueResponse" ValueId="00000000-0000-0000-0000-000000000000" IsIterator="false" Type="String" StringKeyValue="1" StringValue="1" NumericValue="-79228162514264337593543950335" DateValue="0001-01-01T00:00:00" /&gt;&lt;/Argument&gt;&lt;Argument Key="COMPARATORS_EXTERNAL"&gt;&lt;Argument xsi:type="ParameterValueCollection" ValueId="00000000-0000-0000-0000-000000000000" IsIterator="false"&gt;&lt;Values&gt;&lt;ParameterValue xsi:type="ParameterValueResponse" ValueId="00000000-0000-0000-0000-000000000000" IsIterator="false" Type="String" StringKeyValue="norm1" StringValue="norm1" NumericValue="-79228162514264337593543950335" DateValue="0001-01-01T00:00:00" /&gt;&lt;ParameterValue xsi:type="ParameterValueResponse" ValueId="00000000-0000-0000-0000-000000000000" IsIterator="false" Type="String" StringKeyValue="norm2" StringValue="norm2" NumericValue="-79228162514264337593543950335" DateValue="0001-01-01T00:00:00" /&gt;&lt;/Values&gt;&lt;/Argument&gt;&lt;/Argument&gt;&lt;Argument Key="COMPARATORS_INTERNAL"&gt;&lt;Argument xsi:type="ParameterValueCollection" ValueId="00000000-0000-0000-0000-000000000000" IsIterator="false"&gt;&lt;Values&gt;&lt;ParameterValue xsi:type="ParameterValueResponse" ValueId="00000000-0000-0000-0000-000000000000" IsIterator="false" Type="String" StringKeyValue="001" StringValue="001" NumericValue="-79228162514264337593543950335" DateValue="0001-01-01T00:00:00" /&gt;&lt;ParameterValue xsi:type="ParameterValueResponse" ValueId="00000000-0000-0000-0000-000000000000" IsIterator="false" Type="String" StringKeyValue="101" StringValue="101" NumericValue="-79228162514264337593543950335" DateValue="0001-01-01T00:00:00" /&gt;&lt;/Values&gt;&lt;/Argument&gt;&lt;/Argument&gt;&lt;Argument Key="DEMOGR_PAGED"&gt;&lt;Argument xsi:type="ParameterValueResponse" ValueId="00000000-0000-0000-0000-000000000000" IsIterator="false" Type="String" StringKeyValue="Orgcode" StringValue="Orgcode" NumericValue="-79228162514264337593543950335" DateValue="0001-01-01T00:00:00" /&gt;&lt;/Argument&gt;&lt;Argument Key="RUNONCE"&gt;&lt;Argument xsi:type="ParameterValueResponse" ValueId="00000000-0000-0000-0000-000000000000" IsIterator="false" Type="String" StringKeyValue="1" StringValue="1" NumericValue="-79228162514264337593543950335" DateValue="0001-01-01T00:00:00" /&gt;&lt;/Argument&gt;&lt;Argument Key="ITEM2"&gt;&lt;Argument xsi:type="ParameterValueResponse" ValueId="00000000-0000-0000-0000-000000000000" IsIterator="false" Type="String" StringKeyValue="QS02" StringValue="QS02" NumericValue="-79228162514264337593543950335" DateValue="0001-01-01T00:00:00" /&gt;&lt;/Argument&gt;&lt;Argument Key="ITEM_WITH_ENPS"&gt;&lt;Argument xsi:type="ParameterValueResponse" ValueId="00000000-0000-0000-0000-000000000000" IsIterator="false" Type="String" StringKeyValue="QS01" StringValue="QS01" NumericValue="-79228162514264337593543950335" DateValue="0001-01-01T00:00:00" /&gt;&lt;/Argument&gt;&lt;Argument Key="INIT"&gt;&lt;Argument xsi:type="ParameterValueResponse" ValueId="00000000-0000-0000-0000-000000000000" IsIterator="false" Type="String" StringKeyValue="1" StringValue="1" NumericValue="-79228162514264337593543950335" DateValue="0001-01-01T00:00:00" /&gt;&lt;/Argument&gt;&lt;Argument Key="ITEM"&gt;&lt;Argument xsi:type="ParameterValueResponse" ValueId="00000000-0000-0000-0000-000000000000" IsIterator="false" Type="String" StringKeyValue="QS01" StringValue="QS01" NumericValue="-79228162514264337593543950335" DateValue="0001-01-01T00:00:00" /&gt;&lt;/Argument&gt;&lt;/Arguments&gt;&lt;/Arguments&gt;&lt;D&gt;&lt;Filters /&gt;&lt;/D&gt;&lt;P&gt;&lt;CurrentHierarchyNodes Id="3732" IsLeaf="false" HasChildren="true"&gt;&lt;Level TableName="Markel 2017" /&gt;&lt;/CurrentHierarchyNodes&gt;&lt;NodeType&gt;HierarchyNode&lt;/NodeType&gt;&lt;FormId&gt;Orgcode&lt;/FormId&gt;&lt;/P&gt;&lt;O&gt;&lt;CurrentHierarchyNodes Id="3732" IsLeaf="false" HasChildren="true"&gt;&lt;Level TableName="Markel 2017" /&gt;&lt;/CurrentHierarchyNodes&gt;&lt;NodeType&gt;HierarchyNode&lt;/NodeType&gt;&lt;FormId&gt;Orgcode&lt;/FormId&gt;&lt;/O&gt;&lt;ActiveExtendedFilterIds xsi:nil="true" /&gt;&lt;ActiveExtendedFilters xsi:nil="true" /&gt;&lt;pageContext&gt;AAEAAAD/////AQAAAAAAAAAMAgAAAGJGaXJtZ2xvYmFsLkNvbmZpcm1pdC5SZXBvcnRpbmcsIFZlcnNpb249MTguMC4wLjAsIEN1bHR1cmU9bmV1dHJhbCwgUHVibGljS2V5VG9rZW49ODEzNDQ1MGU1YTA1YzBjMQUBAAAAX0Zpcm1nbG9iYWwuQ29uZmlybWl0LlJlcG9ydGluZy5EeW5hbWljVmlld01vZGUuRHluYW1pY1JlcG9ydFN0YXRlK1NlcmlhbGl6YWJsZVNjcmlwdFBhZ2VDb250ZXh0AgAAABFfdmFsaWRhdGlvbkVycm9ycwZfaXRlbXMGA8sBU3lzdGVtLlR1cGxlYDJbW1N5c3RlbS5PYmplY3QsIG1zY29ybGliLCBWZXJzaW9uPTQuMC4wLjAsIEN1bHR1cmU9bmV1dHJhbCwgUHVibGljS2V5VG9rZW49Yjc3YTVjNTYxOTM0ZTA4OV0sW1N5c3RlbS5PYmplY3QsIG1zY29ybGliLCBWZXJzaW9uPTQuMC4wLjAsIEN1bHR1cmU9bmV1dHJhbCwgUHVibGljS2V5VG9rZW49Yjc3YTVjNTYxOTM0ZTA4OV1dW10CAAAACQMAAAAJBAAAABEDAAAAAAAAAAcEAAAAAAEAAAADAAAAA8kBU3lzdGVtLlR1cGxlYDJbW1N5c3RlbS5PYmplY3QsIG1zY29ybGliLCBWZXJzaW9uPTQuMC4wLjAsIEN1bHR1cmU9bmV1dHJhbCwgUHVibGljS2V5VG9rZW49Yjc3YTVjNTYxOTM0ZTA4OV0sW1N5c3RlbS5PYmplY3QsIG1zY29ybGliLCBWZXJzaW9uPTQuMC4wLjAsIEN1bHR1cmU9bmV1dHJhbCwgUHVibGljS2V5VG9rZW49Yjc3YTVjNTYxOTM0ZTA4OV1dCQUAAAAJBgAAAAkHAAAABAUAAADJAVN5c3RlbS5UdXBsZWAyW1tTeXN0ZW0uT2JqZWN0LCBtc2NvcmxpYiwgVmVyc2lvbj00LjAuMC4wLCBDdWx0dXJlPW5ldXRyYWwsIFB1YmxpY0tleVRva2VuPWI3N2E1YzU2MTkzNGUwODldLFtTeXN0ZW0uT2JqZWN0LCBtc2NvcmxpYiwgVmVyc2lvbj00LjAuMC4wLCBDdWx0dXJlPW5ldXRyYWwsIFB1YmxpY0tleVRva2VuPWI3N2E1YzU2MTkzNGUwODldXQIAAAAHbV9JdGVtMQdtX0l0ZW0yAgIGCAAAAA5mbGFnX3Nob3dfaGVscAYJAAAAATEBBgAAAAUAAAAGCgAAAAppbm5lcl9wYXRoBgsAAAASUmVzdWx0c1NvcnRpbmdUb29sAQcAAAAFAAAABgwAAAAEcGF0aAYNAAAANFlvdSBhcmUgaGVyZTogRXhwbG9yZSBSZXN1bHRzID4gUmVzdWx0cyBTb3J0aW5nIFRvb2wL&lt;/pageContext&gt;&lt;EnduserFilterTitle /&gt;&lt;/DynamicReportState&gt;</SerializedDynamicReportState>
  <OverrideDynamicReportState>false</OverrideDynamicReportState>
  <TableId>2fdc6e7c-aa11-49dc-8254-2c80c8173ae7</TableId>
</ShapeData>
</file>

<file path=customXml/item5.xml><?xml version="1.0" encoding="utf-8"?>
<ShapeData xmlns="http://firmglobal.com/Confirmit/reporting/powerpoint/09-09-2009" xmlns:i="http://www.w3.org/2001/XMLSchema-instance" i:type="TableData">
  <PowerPointShapeId>a8fc19ac-c59f-4d08-a4b0-9c1d5f4ce33e</PowerPointShapeId>
  <ReportId>d7462fef-0266-4b85-9d5c-7818c36d4155</ReportId>
  <OriginMode>View</OriginMode>
  <Name>_Markel_2017_Associate_Engagement_Survey_NVG_v173__Results_Sorting_Tool__t0</Name>
  <PageId>e98ad58b-685a-43a4-90b6-caa4e49fa6a2</PageId>
  <IsUpdatable>true</IsUpdatable>
  <UpdatingMode>PreserveFormatting</UpdatingMode>
  <Origin>Page</Origin>
  <SerializedDynamicReportState>&lt;?xml version="1.0" encoding="utf-16"?&gt;&lt;DynamicReportState xmlns:xsi="http://www.w3.org/2001/XMLSchema-instance" xmlns:xsd="http://www.w3.org/2001/XMLSchema" B="p3085273020"&gt;&lt;Arguments&gt;&lt;Arguments&gt;&lt;Argument Key="DEMOGR"&gt;&lt;Argument xsi:type="ParameterValueResponse" ValueId="00000000-0000-0000-0000-000000000000" IsIterator="false" Type="String" StringKeyValue="Orgcode" StringValue="Orgcode" NumericValue="-79228162514264337593543950335" DateValue="0001-01-01T00:00:00" /&gt;&lt;/Argument&gt;&lt;Argument Key="RST_PAGED"&gt;&lt;Argument xsi:type="ParameterValueResponse" ValueId="00000000-0000-0000-0000-000000000000" IsIterator="false" Type="String" StringKeyValue="1.0" StringValue="Strengths" NumericValue="-79228162514264337593543950335" DateValue="0001-01-01T00:00:00" /&gt;&lt;/Argument&gt;&lt;Argument Key="SORTBY"&gt;&lt;Argument xsi:type="ParameterValueResponse" ValueId="00000000-0000-0000-0000-000000000000" IsIterator="false" Type="String" StringKeyValue="NONE" StringValue="NONE" NumericValue="-79228162514264337593543950335" DateValue="0001-01-01T00:00:00" /&gt;&lt;/Argument&gt;&lt;Argument Key="LAST_VISITED_PAGE"&gt;&lt;Argument xsi:type="ParameterValueResponse" ValueId="00000000-0000-0000-0000-000000000000" IsIterator="false" Type="String" StringKeyValue="sorting_tool" StringValue="sorting_tool" NumericValue="-79228162514264337593543950335" DateValue="0001-01-01T00:00:00" /&gt;&lt;/Argument&gt;&lt;Argument Key="REPORT_BASE_TOP"&gt;&lt;Argument xsi:type="ParameterValueResponse" ValueId="00000000-0000-0000-0000-000000000000" IsIterator="false" Type="String" StringKeyValue="3732" StringValue="3732" NumericValue="-79228162514264337593543950335" DateValue="0001-01-01T00:00:00" /&gt;&lt;/Argument&gt;&lt;Argument Key="DATA"&gt;&lt;Argument xsi:type="ParameterValueResponse" ValueId="00000000-0000-0000-0000-000000000000" IsIterator="false" Type="String" StringKeyValue="fav" StringValue="fav" NumericValue="-79228162514264337593543950335" DateValue="0001-01-01T00:00:00" /&gt;&lt;/Argument&gt;&lt;Argument Key="ROLE"&gt;&lt;Argument xsi:type="ParameterValueResponse" ValueId="00000000-0000-0000-0000-000000000000" IsIterator="false" Type="String" StringKeyValue="HGU" StringValue="Hay Group User" NumericValue="-79228162514264337593543950335" DateValue="0001-01-01T00:00:00" /&gt;&lt;/Argument&gt;&lt;Argument Key="WIDGET"&gt;&lt;Argument xsi:type="ParameterValueResponse" ValueId="00000000-0000-0000-0000-000000000000" IsIterator="false" Type="String" StringKeyValue="2" StringValue="2" NumericValue="-79228162514264337593543950335" DateValue="0001-01-01T00:00:00" /&gt;&lt;/Argument&gt;&lt;Argument Key="RST"&gt;&lt;Argument xsi:type="ParameterValueResponse" ValueId="00000000-0000-0000-0000-000000000000" IsIterator="false" Type="String" StringKeyValue="1" StringValue="1" NumericValue="-79228162514264337593543950335" DateValue="0001-01-01T00:00:00" /&gt;&lt;/Argument&gt;&lt;Argument Key="THEME"&gt;&lt;Argument xsi:type="ParameterValueResponse" ValueId="00000000-0000-0000-0000-000000000000" IsIterator="false" Type="String" StringKeyValue="0" StringValue="0" NumericValue="-79228162514264337593543950335" DateValue="0001-01-01T00:00:00" /&gt;&lt;/Argument&gt;&lt;Argument Key="INTERNAL_BENCHMARK_DATA"&gt;&lt;Argument xsi:type="ParameterValueResponse" ValueId="00000000-0000-0000-0000-000000000000" IsIterator="false" Type="String" StringKeyValue="1" StringValue="1" NumericValue="-79228162514264337593543950335" DateValue="0001-01-01T00:00:00" /&gt;&lt;/Argument&gt;&lt;Argument Key="COMPARATORS_EXTERNAL"&gt;&lt;Argument xsi:type="ParameterValueCollection" ValueId="00000000-0000-0000-0000-000000000000" IsIterator="false"&gt;&lt;Values&gt;&lt;ParameterValue xsi:type="ParameterValueResponse" ValueId="00000000-0000-0000-0000-000000000000" IsIterator="false" Type="String" StringKeyValue="norm1" StringValue="norm1" NumericValue="-79228162514264337593543950335" DateValue="0001-01-01T00:00:00" /&gt;&lt;ParameterValue xsi:type="ParameterValueResponse" ValueId="00000000-0000-0000-0000-000000000000" IsIterator="false" Type="String" StringKeyValue="norm2" StringValue="norm2" NumericValue="-79228162514264337593543950335" DateValue="0001-01-01T00:00:00" /&gt;&lt;/Values&gt;&lt;/Argument&gt;&lt;/Argument&gt;&lt;Argument Key="COMPARATORS_INTERNAL"&gt;&lt;Argument xsi:type="ParameterValueCollection" ValueId="00000000-0000-0000-0000-000000000000" IsIterator="false"&gt;&lt;Values&gt;&lt;ParameterValue xsi:type="ParameterValueResponse" ValueId="00000000-0000-0000-0000-000000000000" IsIterator="false" Type="String" StringKeyValue="001" StringValue="001" NumericValue="-79228162514264337593543950335" DateValue="0001-01-01T00:00:00" /&gt;&lt;ParameterValue xsi:type="ParameterValueResponse" ValueId="00000000-0000-0000-0000-000000000000" IsIterator="false" Type="String" StringKeyValue="101" StringValue="101" NumericValue="-79228162514264337593543950335" DateValue="0001-01-01T00:00:00" /&gt;&lt;/Values&gt;&lt;/Argument&gt;&lt;/Argument&gt;&lt;Argument Key="DEMOGR_PAGED"&gt;&lt;Argument xsi:type="ParameterValueResponse" ValueId="00000000-0000-0000-0000-000000000000" IsIterator="false" Type="String" StringKeyValue="Orgcode" StringValue="Orgcode" NumericValue="-79228162514264337593543950335" DateValue="0001-01-01T00:00:00" /&gt;&lt;/Argument&gt;&lt;Argument Key="RUNONCE"&gt;&lt;Argument xsi:type="ParameterValueResponse" ValueId="00000000-0000-0000-0000-000000000000" IsIterator="false" Type="String" StringKeyValue="1" StringValue="1" NumericValue="-79228162514264337593543950335" DateValue="0001-01-01T00:00:00" /&gt;&lt;/Argument&gt;&lt;Argument Key="ITEM2"&gt;&lt;Argument xsi:type="ParameterValueResponse" ValueId="00000000-0000-0000-0000-000000000000" IsIterator="false" Type="String" StringKeyValue="QS02" StringValue="QS02" NumericValue="-79228162514264337593543950335" DateValue="0001-01-01T00:00:00" /&gt;&lt;/Argument&gt;&lt;Argument Key="ITEM_WITH_ENPS"&gt;&lt;Argument xsi:type="ParameterValueResponse" ValueId="00000000-0000-0000-0000-000000000000" IsIterator="false" Type="String" StringKeyValue="QS01" StringValue="QS01" NumericValue="-79228162514264337593543950335" DateValue="0001-01-01T00:00:00" /&gt;&lt;/Argument&gt;&lt;Argument Key="INIT"&gt;&lt;Argument xsi:type="ParameterValueResponse" ValueId="00000000-0000-0000-0000-000000000000" IsIterator="false" Type="String" StringKeyValue="1" StringValue="1" NumericValue="-79228162514264337593543950335" DateValue="0001-01-01T00:00:00" /&gt;&lt;/Argument&gt;&lt;Argument Key="ITEM"&gt;&lt;Argument xsi:type="ParameterValueResponse" ValueId="00000000-0000-0000-0000-000000000000" IsIterator="false" Type="String" StringKeyValue="QS01" StringValue="QS01" NumericValue="-79228162514264337593543950335" DateValue="0001-01-01T00:00:00" /&gt;&lt;/Argument&gt;&lt;/Arguments&gt;&lt;/Arguments&gt;&lt;D&gt;&lt;Filters /&gt;&lt;/D&gt;&lt;P&gt;&lt;CurrentHierarchyNodes Id="3732" IsLeaf="false" HasChildren="true"&gt;&lt;Level TableName="Markel 2017" /&gt;&lt;/CurrentHierarchyNodes&gt;&lt;NodeType&gt;HierarchyNode&lt;/NodeType&gt;&lt;FormId&gt;Orgcode&lt;/FormId&gt;&lt;/P&gt;&lt;O&gt;&lt;CurrentHierarchyNodes Id="3732" IsLeaf="false" HasChildren="true"&gt;&lt;Level TableName="Markel 2017" /&gt;&lt;/CurrentHierarchyNodes&gt;&lt;NodeType&gt;HierarchyNode&lt;/NodeType&gt;&lt;FormId&gt;Orgcode&lt;/FormId&gt;&lt;/O&gt;&lt;ActiveExtendedFilterIds xsi:nil="true" /&gt;&lt;ActiveExtendedFilters xsi:nil="true" /&gt;&lt;pageContext&gt;AAEAAAD/////AQAAAAAAAAAMAgAAAGJGaXJtZ2xvYmFsLkNvbmZpcm1pdC5SZXBvcnRpbmcsIFZlcnNpb249MTguMC4wLjAsIEN1bHR1cmU9bmV1dHJhbCwgUHVibGljS2V5VG9rZW49ODEzNDQ1MGU1YTA1YzBjMQUBAAAAX0Zpcm1nbG9iYWwuQ29uZmlybWl0LlJlcG9ydGluZy5EeW5hbWljVmlld01vZGUuRHluYW1pY1JlcG9ydFN0YXRlK1NlcmlhbGl6YWJsZVNjcmlwdFBhZ2VDb250ZXh0AgAAABFfdmFsaWRhdGlvbkVycm9ycwZfaXRlbXMGA8sBU3lzdGVtLlR1cGxlYDJbW1N5c3RlbS5PYmplY3QsIG1zY29ybGliLCBWZXJzaW9uPTQuMC4wLjAsIEN1bHR1cmU9bmV1dHJhbCwgUHVibGljS2V5VG9rZW49Yjc3YTVjNTYxOTM0ZTA4OV0sW1N5c3RlbS5PYmplY3QsIG1zY29ybGliLCBWZXJzaW9uPTQuMC4wLjAsIEN1bHR1cmU9bmV1dHJhbCwgUHVibGljS2V5VG9rZW49Yjc3YTVjNTYxOTM0ZTA4OV1dW10CAAAACQMAAAAJBAAAABEDAAAAAAAAAAcEAAAAAAEAAAADAAAAA8kBU3lzdGVtLlR1cGxlYDJbW1N5c3RlbS5PYmplY3QsIG1zY29ybGliLCBWZXJzaW9uPTQuMC4wLjAsIEN1bHR1cmU9bmV1dHJhbCwgUHVibGljS2V5VG9rZW49Yjc3YTVjNTYxOTM0ZTA4OV0sW1N5c3RlbS5PYmplY3QsIG1zY29ybGliLCBWZXJzaW9uPTQuMC4wLjAsIEN1bHR1cmU9bmV1dHJhbCwgUHVibGljS2V5VG9rZW49Yjc3YTVjNTYxOTM0ZTA4OV1dCQUAAAAJBgAAAAkHAAAABAUAAADJAVN5c3RlbS5UdXBsZWAyW1tTeXN0ZW0uT2JqZWN0LCBtc2NvcmxpYiwgVmVyc2lvbj00LjAuMC4wLCBDdWx0dXJlPW5ldXRyYWwsIFB1YmxpY0tleVRva2VuPWI3N2E1YzU2MTkzNGUwODldLFtTeXN0ZW0uT2JqZWN0LCBtc2NvcmxpYiwgVmVyc2lvbj00LjAuMC4wLCBDdWx0dXJlPW5ldXRyYWwsIFB1YmxpY0tleVRva2VuPWI3N2E1YzU2MTkzNGUwODldXQIAAAAHbV9JdGVtMQdtX0l0ZW0yAgIGCAAAAA5mbGFnX3Nob3dfaGVscAYJAAAAATEBBgAAAAUAAAAGCgAAAAppbm5lcl9wYXRoBgsAAAASUmVzdWx0c1NvcnRpbmdUb29sAQcAAAAFAAAABgwAAAAEcGF0aAYNAAAANFlvdSBhcmUgaGVyZTogRXhwbG9yZSBSZXN1bHRzID4gUmVzdWx0cyBTb3J0aW5nIFRvb2wL&lt;/pageContext&gt;&lt;EnduserFilterTitle /&gt;&lt;/DynamicReportState&gt;</SerializedDynamicReportState>
  <OverrideDynamicReportState>false</OverrideDynamicReportState>
  <TableId>2fdc6e7c-aa11-49dc-8254-2c80c8173ae7</TableId>
</ShapeData>
</file>

<file path=customXml/item6.xml><?xml version="1.0" encoding="utf-8"?>
<SlideLayoutData xmlns:i="http://www.w3.org/2001/XMLSchema-instance" xmlns="http://firmglobal.com/Confirmit/reporting/powerpoint/09-09-2009">
  <SerializedThumbnailImagePng>iVBORw0KGgoAAAANSUhEUgAAAeAAAAFoCAYAAACPNyggAAAAAXNSR0IArs4c6QAAAARnQU1BAACxjwv8YQUAAAAJcEhZcwAADsMAAA7DAcdvqGQAAE9HSURBVHhe7Z0J+B1Fme4zzrjiKCbBDROCgrigwggqEQ27uyJeHFzujOOdyUgWCAQVBAmLqIhAWBIIi6gsLjgXUQiLYkDUcWEM2QghgQho0CiGZR5RBm/d+qq3r6qrq6vP6T7d1ed9n+eF/znVXcvpTv36q6runiAgCIIgCBq5AGAIgiAIakEAMARBEAS1IAAYgiAIgloQAAxBEARBLQgAhiAIgqAWBABDEARBUAsCgCEIgiCoBQHAEARBENSCAGAIgiAIakEAMARBEAS1IAAYgiAIgloQAAxBEARBLQgAhiAIgqAWBABDEARBUAua8PzFq8TERSvFpHNhGIb768nSzzrrdrH9BWvEAVeuF/t8o//eT3qvr98lJss+futzVqjfwPbb1OMV4qnn/Focff7nhPjSRPGXi3cIyn+9bFux+XP7iBv3uFT8YO8l0uc35mV7LRG3HHCBmDDxnJXi789eJU3/h2EY7qefvnCFmHjuKrGXhNKMr68XbxoT7/PNDeJ1l61T7X/mWfbfph6vEBPO+o04avEpQlz8TPH4RVODsrh0G/H7k98kbtjtq+IHe0pQ7nleY14m81+2z/liAl25qB/vrBUwDMO99DOln37m7eL1EkR7SwDv+bW7xJvGyPt/c7146UV3iKeccbv196nHt4sJC38tjlr0GSEueqb4y4VTg/L/++o2YrME8PW7fUXcJCF5056LGzNB+OZ9lwDAMAz330+V4Nnp4jvEfhJENkD13W+W3le2/XmLV4mnNQZhANjXADAMw2Php8nId5tFq8Q+YwrfxHt94y4x/Yp1YqszV4hnLrT/VsMZAPY1AAzDcO+dDD3THOg4Dj2bphEAGgmgEQHb7zWcAWBfA8AwDPfeBJoXX7hmbIeeTdNQ9N4yEqbFt3RhYvvNBjcA7GsAGIbhXpui32csvF3scfk6sRetCDZgNK6mofhXfKmJBVkAsK8BYBiGe22KfqddsEYtPrKBqG5H0SXd9hPdg7u3hD59Z9s2MW1P9SPT/bq2ber2m2U5VBZFwc+odS4YAPY1AAzDcG9N0e9WEi4q+pWQs4GoDtOc8gwJMwIowfYfvnqneJmMLl8u/Vr5N0XeVD6fe6a/6bt9pWn7qUtWi+0uWK3mqek7nn9Tpvq+8pI7xFNrHYYGgH0NAMMw3FvTrTYvOn915ei3LGJNnICX5pbpb1rY9BwZUdKKa276jiBL29J+BGTa5/XywuAF561S21CkTn7amSvEK760Vux/5QYVpZpl1mnKn9r67LOjCxXbb1jdALCvAWAYhntrAhtFoDTEawNQkfe8Ih5Glk6gqaVLE7gI7PQ3LfB6liyPAErzzVQ2fabbfJ5yxnIVie/85bUqTwLvGyR4KeLdSm7L78elfQiEFJHSsDktlCJYUxlmHeoytWEHWX+qe1KP4QwA+3okAH7aB08SEyZMSP3k178HaR1I+9sddkvTnjH3YqT1NG2rBddpaU+a+MKxSCMQPufE67W0p22zbQqe3c9eZk0jSL741O/l0uh7gvHrz9H3o/IIXgROW112vOgOBdE3L75ZS/sbmUZgVtCN93vStjul7Xry6beL5y5aqcosu4CgbehigeZ0q8Ka9qFInH4vqk9S/uAGgH3dKICf8taPWb+HYRhu2gTFHS6qvviKQPbSi+8Qf/fF5SoPAuR2MlqlIeQ3ysiY/NpL71RPk3qKhCRFsbRNUu4z4uHkF563Wm37tm9tkHXYIF4lI+CtZR9LaRQZ830SE4STvymdtqW+maCatIOGjZPoPILuelXOLl9Zq6J9W8ReZpqLnkSLsWTdeX0GMwDs60YBzE8mGIbhUZqGn3f5SvXhZ4IazeUmQ8NqSFj+TffLPutsCUZp+lt9Nsqk72hVMYFw/yvXiwOu3CB2lXXYRkaylAdFmTbwJjb7TNo2uU+XAEttIRjTBcDLZB1pfpv6bprD/Vt5wbD9EnnBUbG9ZGrzNHmRQb8ZL38wA8C+BoBhGO6dCZoESooMq0aEJoDNfMnm92SKHmmxFc0Nv1VGvZQXATKBt20fctnjIAnCVCblT/00vU7w6RLkSb70PaUTPF9y4RpVf7NNZaZ9XiMjdAB47AB8r7hevZL4MXH25bb0cs+4fB37vE6c/SDl95CYzbapst3onLQ91vp7Ldvo7l4bYLh7JjDREHHV6JfsArDLVCZFpm+R8H2NjFb/XkKRIGnblkzbk2nelcBXFh2TaRsa8ralDQNgukjZ44qobym6wPA3AOzr9ueAr39IsUfJA0CaL/+t2JDbzwIl3+1G7NnrqfxMG37O4Wq4o22A4S6awEeLnwaNBqsCOAE+veCfhp/VcLP8rmhbguW2561S29KKaxpepmFkSiuDcJGHATCZLlZoqHz4eWAA2NeNAtjHEYQeEtfH/68EEiuULO4kvCqWDwDDsLcJRq/+8tqRAZjKm7JktVpwRbf00ApmE6QEVwLzcxdJ8MpImRZVEfQo+tzvyg3iDZetU6OGg0J4WADTfrTYjPKx5e9vANjXLQM4HoJ98LdiRhwJX3+9bbsC9wHA1HZrumEAGIa9HD396nbxuksHe/bzoAB+oYxoadHVbhKutC9FklSXJOIl8KqLAgle2o7gS/Wj8mhhFf0/mbYbBMJ1AJgWdrmGzf0MAPu61SHoGT9/jOgRD70yGFu2zZkPXceK4G1AyXc75kpDwxab++cuECx1crbbqw3J35GK6jxM25LRCvq99HyKLgCMOW6lorl+fVtVL8cF1rDHCO6vaQ5z0AVY5EEAHEF/hZh++Tq1+plASwCl7+he3td8JYp4aX6YwEvpL1i8SqXtfEkWqROA97xinXi23LcqhOsAMK0aRwQ8Fouw8gCMOlXPxViNANgGjFheFwaO/Xk5tQP4MbGBwTeRDqVh25YBOJouMGUcN1sbmaL6x05Aa2jD+ocsAB6+HXC/TQuV6FagGfTwCwtoyjwIgMkELnqsJD3piiBM9+vSwqYEvFSfV0nYTj53lYoyCbDkJ5++XA1b037UZ1KETMPRtDqa8vSF8LAApgsDit5p9GC4B3IAwL5uD8C26CbutL2jGd9hWc/tkqjKLL/oe9NpVKaBIClHyla+LzScbZBi+SQjC3zbYdtGTtsnxQGafp+Wl9QrfzFVvC3/TpoDvOZ2wP02Afh5iwZbAU0eFMBkAivdevR6CVAaXib4UiT+SgleuihIwGvuRw/0IHgShJM60OMqk3uOfSA8LICpvlQm5VV2a5TbALCvWwNwAgktEkqjGx6VOlwrgOOytW2MbZ2wdNXdluaTJ7OzDSbo4vLSvIdtW+QEcvoxI5u/pcMJWJO6JO2ylJ+/kKinHXC/TcCi+dg2AEym8mn+d7LsU2nel74j8NKFgbktNy3c0iAs/09zw7Q62mdYeFgAU8ROFwsE/eFuRQKAfd3SHHAxrIo7eYvrBHCyjVMOwFjLyBy1i4OyIjB826psAHjYtsWO2mDfLt8+w+aQdNIO16iH2eaa2gH32wRAikLrBjDlSyCl79X/5Wc138y2SUxDuARc2sc3mqR96OX4ZiRMr1KkNCrXFQnXAWD6Pz0uEwDuAYALbXbGNvmAyRdKPtv51MnVuVvLyNwqgIdtW2wXgPMjGslFVoGSdlQBcE3tgPvtBMCDgsgGYHo7ES2Yovf7vvqSteq5zi+5aE1aXpXFUi7TqGEOwvL/0y+XYDwnes1hUVkAcD3uPYCjjrxMjmgqcZ0ALgFoqUv2bxXAw7YttgvAevuSesXibUwgmtSlCoBragfcb9cRAdPLGCjKpfwIbARkms+l24fecmW0qIr+piFbmtsd/uEVkQnARZEw/f/Zso82I3OKsKnNTzp9uXqFIQA8nHs+BF08/JxYvz3Jvo2yL5S8tiuvl9uu/W1pIwTw0G2LnFw45acHjPwdoMzN6ybbWn6HwjngIdsB99sEI3oT0TAAfpmMdP/u9NvVCw7o4RQEWwLw7pfeKV4sIUdApm3ppfm0cInKfMZQ0IrM182YEKb2TL9inZgo+2pKowuDJPreZtEqddFBL34Y5NYrMu1HT+Ua/uX8ALCvR78IyxXxJE465bKO1tp5OwBcsl0amZswSKI2CyS47fsn5UjZ4FmSZ2rftiqbAB6+beQ0D1skTzKhatQr218q/S0Kfp+kXiT2fR3tgPvtYVdBJ6bHRBIACbD7yaj3lV+KXlZA8Ps7GW3SAqvkpfwvvSgasqayBx2Opv1UBMzgR2XRLUr7xxCm1wYSKHf96lp1LzHV8Y0SyrSCmUBN/6/6PuDEdJsUzTdTuVgF3UsAJ51t+fBy0tG6F2MlEVGkCOo2KA22nS6PIXHn/iYk4/K9geHbBratlvewbUuOif2eY70OSb0c4nVLgV0g7cKlSjtsvwPcdxMEqT8b9D5gMu1HACe40v/ptqKnnxk/5CMuh+D4Ovk9Rcf7fXOD/PtOlTZoJEx504XDs89aqYH8yQRh9l7jpG5kAu6gEa9pymv3S9fJeuA+4H4C2BrFFdgzokmHKUmqo7ZDyXc7KzwqduBapEfSAJI4LqdC3v5tKALPcG1LAHy2vErW8nG1j0uVlQC0oM6pZHp8vuRHS3zbAQCPowlkNIxKkWAyrzmMaREURcIEXLMcAuOuMgolCNJwND3IguaOBwEYgZuianrx/7NkX5wML1NeBGFa+DVsVO8yDb3TEDZF+bb6+RsA9nULc8BwqM4AbE+v3fFFmHO6AoYNE7CeKaO45GEYNthUMUWe21+wRs0JU95JhEtwJEjS/bv0ZiOCML0Mf7slBOvlKpI068ZN+xPEOaxpGPv5i1epuvOHcBD8aYFVEgU3YQIwrfJOFp8NbgDY140CGO6XGwFwwXxxFhGPEPhwb0wgo+caD7oimJvASnOjdBsQAXHyopXqWc28vGg4+k6x/zejxVr0ekECMAGWb8dNYCWo0jbJKmoaNaSnYtH3tCCKtqFHVdKcLA1313FBUWT6rehCAxEwAAx30M1EwJbhZC7r8DYMu01RHC2MqgPA5L0khGlIm0BMQ85PN6JbmrOl6DGJumleuOzFBgTdbc+LVi4n0TQBWEFX1n/Hi9aIGbLMV8p8qdy9v2GvW12m4W2ag6Z62OrrbwDY1xiChr3d5BB0lLcur6ehwbDFBBF6HGVdACbTfDKBdfsLo/f9Ujk8wn3GmVEkPHVJdAsUDUfTwztoxXSyjdqOwZsATS/yf8Pld6lHVyYATu7tpRXOFFXXtdCqyJR/PY+hJAPAvh7tIiwYhuERmIZ/04VYBmyGMUW3NBRMkKIo+zmyzyRgJuXSfC7N/+5+WfT6QSr/xRLYBNqtJKDpHl4CdBIZ076UD8E3eSE/QZyGoZ9zzkoF/TrrX2S6YKhnARYZAPY1AAzDcC9N88C0orjulcMEYbo3mFY870pzvRKsfCEVRbg0B0zDx3Rv7gHf2iBeHt9DTMPOO1x4h7q3N1ktnUCYImGC7ZTzV4sXLI7fqFRz3YtMIwXqQkHWg/+GgxkA9jUADMNwL63mgS9eo4aCbdAZxjQn/FYJVlq0RBFrMmysgCojb4q+6TM9MYtuYyLAbbMoemQlgZhewv9ymUbRMq8vzfXSu4Rp+yYXXJmmixSKwut5pCYA7OtGAfy3O+ymIEx+0sQXpt9vteC69HukNZtG5mlkpI1HGp0HPI3Ok3FN2/3sZSlsnrbNtrWkveGcZSrCJqD+jVHeM46/Lp0TfspkfT+qJ8GWnmb1ZCON8hzFkDM3XUzscfld6uKBR/KDGwD2daMAhmEYbtO0kIme7rR3Q9EkDRHvftm66LGQl0YP0NiKlU8ApiiYouXkBQ8ULScLsWZ8bb14lYyGacUzLYKip3fZymnSNFdNdaS6JfUezgCwrwFgGIZ7a4IKPRgjeaFBE1bD0VdG87y0eCpZlJUs1KIXOFD5u8W3L9FFAUXNNERN+xMAaci56ZXONtMirxmybFrwVcfLJCIDwL4GgGEY7q0pGqVh1T3jFxbYIFSHaQ6VomC6PYmgSyYYqzlgmUaroWkuml6eQPPD9CAPuk+46Xt7y0zz01Tv+qJfMgDsawAYhuFem+BCq46bfIwjmSBMi6umLFmtFmfRHC8BLpnTJQjTNvSZTH/Td2Y+o3JUh7vU4rDhH77BDQD7GgCGYbjXpqFgGu59owRO08O8FO0S6MkEWNs2CsAtDDebpjrSCx7qjX7JALCvAWAYhntvggw9mrLJueDQTEPi9Ue/ZADY1wAwDMO9N0XAFAlPp7nggsg0HP9KXP5w/LxW0sMPio9atys2Rb80XF7PgzdMA8C+BoBhGB4LE2xecN7qxueCG/fSB8W9MXsj/UVcvtSyXYFp1fabvha94nP45z7bDAD7GgCGYXhsTPflUuQXMoQ/uvovEXcffkTcmkTC9z1g3dZmGoanx13WP/ebGAD2NQAMw/DYmCK+ZCi67VuABjMbfpbQTWEsHhGfsW6vm+D7ykvoEZhNwZcMAPs6BfDEcwjAqyIIwzAM99RPO3OFeN5iGoqm1/zJSDgk/+TRGLhC3PoTy2fbPrH3lvCdfsV6sdVZ9LQu+29Tj1eICWf9Rhy1+BQhLn6mePyiqUFZXLqN+L0E8A27fVUC8nwFyaa8TOa/bJ/zxYTnL14lJi5aKSgShmEY7qvppQPPXBitin7LlRvUrUOh+LP3x7QVj4rPqu8eED+Ov6HFWP9mbJ+YVjyTqZ+nB4HQb2D7berxCvHUc34tjj7/c0J8aaL4y8U7BOW/Xrat2Py5fcSNe1wqfrD3EmkJ4Ya8bK8l4pYDLhAT4kMIQRAEQdAIBQBDEARBUAsCgCEIgiCoBQHAEARBENSCAGAIgiAIakEAMARBEAS1oMYBvMsuu4iPfOQj8SchLrnkEjFhwoTU45y21157xSlCLFu2DGk9Tdu4caOWNm3atDgFaX1OI/E0MhfSup9G/GpSemkNyGwQBEEQBIWgpvkFAEMQBEGQRcEDeMGCBfFfNi0VMydMFwvXxx+7oPULxfQJM2XNjL9HqWHLHWb/ENvs3He9WDg9GlqaPooTjdelrd8SgqBaFDyAnVo6U8ycOXM0HaOv+tBpNgazBtVUnUfdHl5eW78lBEFBqEUAU2RC0a+MgqcvlJ9cokg5niSfuTDeT35tdnC5Do/tZ3aEEv7R9zzN2N43P9pOtmHhzCRtgpiZJLrSSKoMI42Xq/aXFyoqiiuop/oukS3Nvv1SWafk4mf9wunyt5XlWLbL5Gq/WUcmWxs1NVVnnoc8Z5ZW+S3j83Nhdp6octl5k79wNPKKj+PMomNfWDYXbTNT1kO2VW1njBg5f1uWv2o339enbAiCmlR7Q9Cq047AS51qvlNOFA0hap1u0gnFHVy6q/E531mnKapTSz5paTwPR36qI04uHNR2A6SperBOMSkvVwf99yluVyy+v1T578B+D2NfrrL2m9WIVNDG+GOqhuqspVnqWdgm+V81dJ1sHO9rPU+4LOXZ83e1kYvaSQCN96M80nLdv22ubWxbv7IhCGpSjQOYrrBton/0WudQ2AGwjlaJdTpmJ6h9Njon9bkojSnXgfJ9WFk8D1c9XGk5xWW49lfbFLUrlraPe3vV+XJIFNbPLIfl62yTKUt9SY3UWYqn5bZztEkBmNfB/GzWMZarPO2zu42Z6Ht+0WDWg4vnYebH9/MtG4LGW0X8qkstATiOLmRa5oIOgDotFjVoHUlpB2eWwTodtW3R93EeRX8redbDlRaLopGsjjLNtb/8y9kukraPz+9Q0H6u3PeO9luUa2P8faom6kziaeZ2uf04pPjfJPMz1ZF/juVdnsdxVMqXQ78lv161/rZUVtG/G++yIWi8Rf82mlQ7AM51DvlOJRN1FryTZB1SaQfH93OIDw3yPJz5edbDlabyYO1O0lz7q334Z4tyZRRvr373mWwEIldeogrt11TQxvhjqkbqLMXTcts52pQDbhMA5mUXySwnD1L7b2vmb+7nUzYEjbeCB7BtDpiGENNOI5FjGJo6XG2+Ku2Q9M4pSss6Fr6fyp/Po/ELAC8AO/JzdbSV02R7aLFQ0TZShfVIZOzjrLf6m3XOlvISebefy0xTn7NjlsrYrq46a2mW7Yp/SxO45mcTjLFc5RmfS4+jUgTZ9N+G63dXn7M65fJ3pVnLhqDxVvAAzos6Mr0TjFTQoSnFnZDqiGjVa7ZdMh9Inr5woUzjebP9jLypA0r204dEqX7xd2YHp+XHvnd1tK409TGrf7RSVUY0sh2F+ysVtysSa4P6bNs+2ia95kk7YXNfLs/2G7K2MbdxQ3V2HQulgjapPPlva36m/Up+e7O8XPm2NpqKypk5M/kN9e3cvy3Ln989oFRQdsmxhKBxEj1itkm1AOBhVdTxQVAfVdP5DrBCUOfUyhD0cAKAoXHSoOd7EolbolwIgjqhxgFM//ghCIIgKDTxt5o1IQAYgiAIgixqml8AMARBEARZFDyA658DhiAIgqDmFTyAIQiCIChE4TYkCIIgCOqhMAQNQRAEQS2ocQBjERYEQRAUonAbEgRBEAS1oOAXYQHAEARBUIgKHsCYA4YgCIJCVPAAhiAIgqAQhduQIAiCIKiHwhA0BEEQBLWgxgGMRVgQBEFQiMJtSBAEQRDUgoJfhAUAQxAEQSEqeABjDhiCIAgKUcEDGIIgCIJCFG5DgiAIgqAeCkPQEARBENSCGgcwFmFBEARBIQq3IUEQBEFQCwp+ERYADEEQBIWo4AGMOWAIgiAoRAUPYAiCIAgKUbgNCYIgCIJ6KAxBQxAEQVALahzAWIQFQRAEhSjchgRBEARBLSj4RVgAMARBEBSiggcw5oAhCIKgEBU8gCEIgiAoROE2JAiCIAjqoTAEDUEQBEEtqHEAYxEWBEEQFKJwGxIEQRAEtaDgF2EBwBAEQVCICh7AmAOGIAiCQlTwAIYgCIKgEIXbkCAIgiCoh8IQNARBEAS1oMYBjEVYEARBUIjCbUgQBEEQ1IKCX4QFAEMQBEEhKngAUwj/kY98JP4kxCWXXKIalRhpkbqcxodhaFUg0sYjbdq0aXGKEBs3bkRaT9NIPI3MNc5pW2+9dfxXM9JLgyAIgiBoJAKAIQiCIKgFAcAQBEEQ1IIAYAiCIAhqQQAwBEEQBLUgABiCIAiCWhAADEEQBEEtCACGIAiCoBYEAEMQBEFQCwKAoU6Lv02r7SeCDZrWpadbhZ62yy67xN9CUPgKHsAfunAN3GNTp2v7Hh5PP2+n3a3fJ37Vu2alf+/xL6ek4Ca/ePqBFdJmiqVxH3PPpfMK93v3pb+Ot3pYnKilzRQ3xSmblq8vLO+Y5X+Ot1oqZsZpURvvF7fFKcV6TCy9dH38txA3Hp39Nvsd9WUxM2nA+oXiAPa77XfU1WJhstvSmdpvSvvxelJaVkeHfrdCTDf2c+Xpm/acKS9LP9scugBguNOmf5S272HY5vrOlwyABFD7NhygD4tFWtqw+0detDFO1vS4uHtL/OfGBzNQb7zfvu+WzeIY9v2HLlwvrk731/cpNttH05/F1d+ybV+Py45n6AKA4U4bAIaruL/niw7NMnD3xQBwx2U7KHB/zIcUYZiGJW3fJ+4tgG96OO7xhLjtJstn2z49MB+Stjl0AcAwDAfjMsD29YItG4pOIl42R5wbYh4fhy4AuAc+ePEK8Z5zV4gPXLDKmg7DffF4Tkkw2LI522wYutl52C47dAHAgXv/038unn/EjWLy3GvFlPk3iumf+bEE8WrrtiEaQ9Aw91gCuGi4+Vubxab4e9dCr5BdNuUQugDgwL3TJyV8598iJs76jpg093r5981ix6O/Lw4+b6V1+9A8nhEPXOSyOcH+XbDx1cfmgitXWj9c9u8/dAHAgXv7+deLSYffICYe+u3UBOQdP3GDjITt+4RkABiu4t6dLyzKtd0yxO/R7eNiLAC447IdlHHxIUtWi20Pv1ZGvks1AEcQvllMP+XH1v1CMgAMV3HfzpfSeV4O6B4uxgKAOy7bQRkXv/fc28XkWVeLibO/mwPwpMOuFy88/BpxyPlhzwdjDhjmHq/bkNgQcyFc+TB0/xZj4Takjst2UMbF+532MwnaG8REgrAB4ImHXq0g/JbTf2HdF4ZDdBlge3XBxhZf+aqvi7GKHLoA4ID92hNuEZOOuMkC38iU9oaTb7XuC8MhepymJOyPoSxTv5+MZTp0AcABe9qR10URsAW+5ElH/EDs8ull1n1DMYagYe7xATC797ei+rQYC7chdVy2gzIOPvCc5WIyzf1a5n8TT5r3fbHzsTdZ9w/F4xTxwOUe+jYkGtbt2mIlW53Y8LPXsDIfrvZ+wUL3XfbvP3QBwIGahpYpwrWBNzENQb/qOAAYHh+7zpfitwO1Z3udBllYxSPm/izGAoA7LttB6bs/sGSVeNG8a9UiKxt4ExOAdzvxh9Y8QjEADFdxLwBccu9vkfk9wX1ZjAUAd1y2g9J3z/j8T9Twsg263JPmfU/sfepPrXmEYswBw9zD3IYUCoAHfrhGD+8Jxm1IHZftoPTZh6jod2lp9Etzw5NmfUfNFdvygeEQXRYRuS7YwgDwcI+XTPOT6vNrChOHLgA4ML/uxFvEpCPdc79kejzl9kddJz7Ug8dRelktQun43JeKUFq6TaTNsmv0IFMSPKI0ZR+q5RBkKgK3x5BxBsboHHXVKdFAw8h8MZYp54VH1mYFbt6mWNWBXrySu64h8tAFAAfkd531SzGZHjs5+xordLlpgVYf7gH2G4KOOo/bNsrOp0srQHsCvULX1b4K+TQNYB8wVn4mM4NZUl71iwI/Dw52BmD6d5RTtePMI/FileeJ25A6LttB6aNp6Hm7+TfIyPZGCdircsDVPPu76hYlelSlLa+Q7NXhJh1414DXtfrU7braVyGfYW5DKhuC1uBl2UaDSg7CLGrW9i36PnJZnapYh6/5e+rRaD6aZfVU4qNJMm15XYvBjKi45IK57N9/6AKAA/AHL1gtXn7MTaW3HSWm1c8vP+Z71rxCsw+A1T/4+B8ydWjuCIJ1ABs3R5FzOuTGOq0cFHjHYXRu2rBf0nHx7ePvrGUkYh1evN3Vto7MlUY2hyCTDo6XTX9veVjcpjrcpD6O9lltaV/u+yyfqFM220h131yQz2B2nS9O2MX1UXJAIYOLpa4sj+SYOLeXrg/A7HcvzItD1jzGOoCrDzcnZvUo/B196hoZAO64bAelT/7AEoLv973hG70X+Frx9oX/Zc0vNJcDmP4xs86NAFTSAaXAimFVDuBov6RTUp1qWoajfGeeUSeUdnSqLnFa3JHr9fRIs+YZ142XHeeRdbKu9jmstYfszkfBxnahlMtncA8K4AyUZfVgoLIARssn/p1JaVsN1wXgrFw76FMX1om1a5hjoc45kqse/mUBwB2X7aD0ya/4lITv/JvtsLV40rybxMs+eaM1rxBd/clGBoS4XcAw0/jn3H4cuhXK881TpbEOLLdfQVrOZp6+efD2OWzuV5pP/HvTHCM/Zrn9it3MbUhuqJp2QzM6HzQ54FoXgNN8Sn9HVj+trew3GLIuPvatL25D6rhsB6Uvfu2Cm8WkI5dJsNredmSxjH4nzrlWvKMn0W+5+ZW0IVtHmuvoqwDYFAeL3ummMHblmbtwqFKXgrT0M1cRgF37kAYFsCkjnzhC0i5YzHwcLouIBpsDtkDTSwV1TqNAkvt3rAfAVeBZtC373uMiZDCzMlL5Hfcihy4AuKPe97SfRguuZhU/69k0PZyjT9FvqYs6bvW9pePLbT8g9FxWnW/Bfs48WbRYZb9cGm93QZ6uPKq4cj5xfW4avPzyKYlijwzAWn7udtUO4IEj+JoBrF2EuOR33IscugDgDvrgxSvECw73eNgGt5r7XSreduZt1jxDdWlEU9BZUFp+3i3qZPT50yQaizrNJDKL5tSSzoGBmj5zYKi/GfRyAGZpGmj08gYGN//M85COOloPALva57LajrXPmY/+22vzw7l8it04gGuAT1pOIkeexXWq4ui39cunaFv2/VC/AcvHouTcyH4j93mG25A6LttBCd27fnpZPPRccrsRM8F62pFLrfmF7OIOlzpNR6dtwCgz62zjlcBJp5AtZCFQ0Opcvj/bzyw3BnmkPJBIqgwTbOpzIrafdbv4syvN6Pw2Lb9ffc6Vbeah7GhfoY32qe/s+agOV+vw4+1UZ2/Lx+5mbkNiv9tQIJRm58Jt8hxKjm9Ru+oBsD/QtOOjgZb9BkMAWP83ZF94Rvatb9kFV+gCgDvmA8+9XUyee63Xwza4abh6x0/0b/h5mIin3FGnU9bpw+HYdb64YJcBoeziwwXrPNzKQOOqUxVz8DnPZ3aBULgKemAA+17I8Is0ADho2Q5KyKb393rfcsQ9+zviuYddK2Z8/j/FPy5ZZc07RAPAcBUPCuBoVCCWCx48wjXOGztsiyJOY58hAayVU5gXA2QOfKMDML9YAIADl+2ghOp3n/1LMWkORb/+C68yX6X2m3TYDWLbw68VrziGXkV4i9jjMz8Se5x8q9j9xB+KXRbcLAH/ffHyo7+nouWXHHW9mDb/erHdkdeJKUcsFVPl/1953M1iv9N+bq1fGy69DWkoA8CheZjbkLKO3x7l6mDIb6Olm4BhADeHXl3lltWpivX6m2DjUadteNgO4KoXCFodciDX6xDJ3W7chtRx2Q5KqH5lhaddFftqtRiLXkVIedF9wcpHyr+PoL+/H6UdfqN6YQMBm+aPJ82Vpv/TNnK/3RbcYq0jDLfpsojIecGmzdXHMiChQ6xAORiVRX6OdI86VbFP/XPwpTpseVAsqwHAdsgaknktYvUc5gI4dAHAHfG7z14uJlP0W+G2o8ZMkbQE8Zs/+2NrXWG4LQ89JWECrwyYmsoj50KYsHKtAOTyhl2RC+pvAXsG2LoAHDndT5P/0LyvQxcA3BHvTE+8Gjr6rc+T5iwV28y9Rhx07gprfUflZoegw/SgnWKttq6kbt5DAxjW3IlzyWHchtRx2Q5KaFYrn+dcU3nlc7O+St0K9erjbrLWeVQOqsOtC0rOfChyGH6+sLLNOrUE4GFuQ4Lz7jqAy/79hy4AuAPe9Xi677c70W/iSfKi4LmzvyMOWtReFAwAV0hr0h0BcJkRIVczANyuAOCWffB5K8Xz5l4TrX62QLBt01zwPqf+zFr3UbiWDlXBIhGLHun73Gv5LDbn6KxzVnzxCY9Q+fdZGdG8oVEX+Y3z9XxaO0T0oAez/kVtjecF+cMhVDv49oVzcZa2qf1kmey30ec/7e1u2kOdL+Zxlkrma7N5XrMtWTvzK4szF+/PXTB36wXHweetTfF2+AF6mHq7DQB3XLaD0oT3O+1n4jULbhWv/NRNXqZt33FW+UsRdj6WVip/3wq/Lpjqtu8X2gPw8EOKUQeZwkF1sjqs3KswbfvbO7UUSul3MfTifVWnxzol1bnF0KO/044vlw8zT8vV39HWpJNMy4/BkXxWeRW0K01ndYrLTqFtKauo3U16MAAXwSuWrHu2atc8LvUA2AXEVEUXSJYLh7z0cusCsE+9Xb9LmXEbUsdlOyh1+73nrhATZ31bTJ5/S3wbT7knH/VD8fy53xXvW7zSmuchS1aLXRf8UEw6/HsSdJ5vOxq1ZVT+/LnfUVG6rQ1B2ASH6jB5FOeAjtVsfzPNCqmCstXnGFRVXs/H08z6O8vToVj+2bCZt6tsZz2GcxlgB7lgSyFD0iBnAzNvF5naFmlQAGsQs4CuuH7S6reOZdlXy9sC8DLAutJ1+Bb/LqTC82pIhy4A2MPvOWe5mERAqvSAjKsViPf9wk+1vPb/4i/Ebif+SEyZF92rO3FWR+ErTcPP/7DgZq3+wZmiA63zYKDJgaLAvJNTKoCJmV9uP5Kxbxy9aB2Uq148zdzO1dZS4JqfDVvbVvBZ/W1qNACubFbXIoBqAORtVh4SwPy3KopwpbP99d+xMF/mrP75bQYHMANswb7JORWpuH7DOHQBwB5+v5qnlfCtOE9LAH7z536i5UVPoJp89M/EpLnXWffpkulBHQec/gut/qP20EPQJih4NJZLs1htwzs9tr91W5Zfaf5xXlVez8fTSsvjdR01gHk96nPdAHbBKTODTW67LG0QAPsANDKDGQN1EZh9PSiAvctV50KkQYaicRtSx2U7KHX7A0tWy4j12srQJADPMAD8sqO/F0W+lu07ZRmZU3vfdka7rzccvsONOsgULHyu0gcUfHvpqENyAZinGVDTyovSkk5JdWhJJ5fLh5nnkau/o62lwDU/GzbrZJatfXa1ezjXOwQd1VPJEX2Si0E9DID9yydbYRiPoKQqjEbtHhTAxb+HaXbx4tFG02XHO3QBwJ5+ycejxzZaYVXgoAEsTY+wfJNR/1G7lohHASCRAyJWs05SSnvFn2PbLJ11QKxs1YFpnVq8neqkbPnE5nW21b+orXGeWX5ln00bdTLLztXF3u6mXe188YdDcaSa5VEdwPw3qiK9DhkM8yqLOgcDcHYuFO2Xucq2eQPAHZftoDThlx8TLa6ygarIwQP48BvFSz/Z7isOawEwPDYeFMBloOoygJW1Cy+b7BdBQwN40Mjd0wBwx2U7KE14l0/frBYl2UBV5NABPJEexDH3u62ugsaTjeAqDjYCHmB4ttgMkIbMEY6uR8C4Danjsh2UJvz6k340dhEwPRpz0qyrxUGLbtfaAMNtuQywXZ0DXvS7eCNt/+Hg5OsM/lK8HJo/ftzyPXMRoIt/D9NNXWREDl0AsKdnfP4nYwdgGoLefv514oOs/jDcpuuekiiObLl5RFkM4CLAZLAi6ftnaWXz5DZYD34BkX4eEMAc6sXrBqTZIrGyYf5BHLoAYE/v/8Wfq9tyqjw0I2gAx6ugD5Dt5vUftTEEDXPXDWBt7rQAYloEmQNweRS7aHOcrmTsz8sv2F+ZgYwDL6ubC+D5Og4LYO3Co7DergsXP+M2pI7LdlCaMD1WUj00Y9Z37MCyOGQAU/T7kqOu0+rehmvvcOGgXe8QdOTCIVozTSkPklr3t4DUlb8GQql8NMohmKWnYH3sifiP6ou09Hqb7dLrNWj0W3a8QxcA7Gl6L+5kAnCFp2EFDeB5N4nXnfRDre5tGACGq3jQ8yUPSq4/i9s2Jum2SE6HXE5JlKlkjwTd5ccqijRLV0BH4hBMwfrflnLZSIALwGSfeg8z9AwAd1y2g9KE33/eKvH8uddUehpW0ACmx1Ce0P5jKPsDYOqkZZSxnD04gQ95mg9U4GnaMOlm1dlnkQ6PNOyd+zh5uPNFj9qU4uOQgab4N/aCaCw7lO4V65KAVNMTYplteNkYPi+7iKAItyroywAcueAChJ/DAxoA7rhsB6UJ00KkqUcsrfQ0rLCHoL+nHpvJ696G+zMHnHRSSQcedfZRRxz9nUJVwTgZEtTTkg40+hzlqaU5O8r+u6kLtgxc/hc5LtiZAPYCowVofL/soiw2A3RSXpU6dcG4Danjsh2UprzDx29Uc6M2YNkc9CIsGek/b853xPsWt/cy/n5ZhyVZdYbWKIGgGwOYYKxBlQFZdbAcCGy/9Lt+uQywTV2wZeCqPspQaRjXsk26Pyl3vrDoU9u36PvIfpFt9x26AOAKfgU9DesI/1uRggYwLTab9V3xzrN+qdUfHtR5AGtwzc3jsSFDS8eaAdjUeAO4KTcGYGMYWUtjzsq3HF9npGs/HwDgbggAruBdj6/2NKzQI+BtZl/degTctyFoawSsOlDeUQ4aAffffQOwf74sonUORct8LEA2DQB3QwBwBe9xcrWnYYUL4KvE5COXidfICw5e9zbcVodbv+MONO3wGEjVnG/WAUedYwJktp1MSzra6LMB9TEAcr+GoN1QNe2GZnSeaHLANRQAlx3v0AUAV/Bep/7nGAD4KvXAkRcevrTVZ0An7huAb9tIsI2URSesI5bKvXGJRTRC7q/P8/KOVx9upE62iwtrmnRT50szALZA00sFdVAXcon0c8E0ANwNAcAV/JbTfyEmHXZ99EAOK7x0BwngOdeKyXOvk21t9wlYiXsH4ASqA5s6bXfnOs7u4vkyMgBr+bkvFADgbggAruB3VXwaVngApsdPXi/edMqPtTq36T7PAXvZnB82hqth3cEC2GMIusxpOYkceQLA3RAAXMHvW7RCLUyitwTZAaY7NABTvXZq+f2//fXgEXA2/Eka7+i3rEPu4gVbMezY1MOwIGTDz7ctz6Ysis63UABc5tAFAFfwIUtWiRccdo2Y5Pk0rOAAfMRN4tXHLdPqC8Ndchcj3DK7YJdFrWUXVi5Y5yPpLF/7aAkA3A0BwBX8wQtXi2nzl0bzwBaAmQ4vAv6+2EnWj9e3bfdnCBquw30DsLbAzgVDHuEaUa0dtveLu+NvxeOPFIMfAG5VAHBFv/ST/k/DCgvAV4lJR94sdjuh/RcwcIfY4cLNOcQh6GwKwR7llk0xaOkmMB33/H49iZgtz5Iuq1NXXHa8QxcAXNE7f4qehuX3MA4bgHf6pATwkcuityp5rqYehekZ18+de404qGOPngSA4Sru5Pmi3R4Uy1ggpUO4QLlo1T2HnEXGUma6R526YAC447IdlCa924k/jABqgZhpeqXfmw0Av0ICfJsjJITViuOlCtLKEuqTDrtBTJxzzejBLMtUFwuf/0+trl0wAAxXcWfPFxN41qFfBlRN5ZFz4eI+Vm7unnCvOrVrALjjsh2UJv22M29TQ9DqrUjqeckFlhHu5Pk/FHuf+lNt/4PPWyHeu+h28e6zfyneesYvZPrPxOsk1F917A/EtPk3qBcgTJwjwUxApqFqWvDVIJDpoRsE/j0+c6tWz64Yc8BwFeOCrV8GgDsu20Fp2m84+Yfi+fNktEqglZFszhKYFN3u8PEbKj9N6uDFK8Rbz7hNAvHHaria3kFMi74UkGWe0dB1AvqorKhcO2CT+kSOLgwI6uoi4ogfiClH3iD2P+1n1rrAcNdc1iHjgm28HLoA4AFN9wTTm4Ii/5fuhf8l3n3OcrVq2rZvFRPADzj9F2KX428R2867TkxOADybboeKVmRTBKuAmgxnp/5e9D2t2o4j6UmzrxbPm/td8RIJ9zd+9ifiHzvwuEkY9vXoItzs1p5k6NY2T1v8qM9h9+fmT7jS5dq/eKVzNtSthq75SuxY+SHtguHxloetQxcAHJAPWbJaHHju7eIdEvBvk1HyWyWYCc77f/EXYj8Zxe5L/kLm/U77uUz7udzm52r7dyy8TRx4zu2deMazrxHRwNztAHhzIQAj2e61HXb/yNpCqkJVvdeXAZg9mzyTnp/XArGWFnCFLgAY7rQxpwdzj24IOh916lGhHhHmI9Fh99fBV5q/BYA+AI7EF3nJtOVZXhp8LdGudoHQAITLjnfoAoDhThsAhqu4vvNFB5x9lTEDWQ5ONe5fCDa2jQuOJQC2101aewtXMVwzSNd/TzEA3HHZDgrcHwPAcBU3AmAL3BJnEaA5DDzk/uktQi6ocZDmh6H9AGwfviZnYC3eJjLLr+YoGADuuGwHBe6PMQcMV3EjAPaK/hwAHmh/PxdfAHgCuPDioBpUi8sazgBwx2U7KDAM99NlHXITc8CulcY+AB5sf5d5BJtoQAAXwpVdQFTSYBcSgzp0AcAwDAfj+iLcMncEwLZHRloFAIcoABjutDEEDXN3HcDZ50yP3DEIgG1RbqZk4dTQQ9A+APYYgm7LoQsAhjvt0XW4cAju8hD0DSkMdf1xgAiYg9xVfnMAZtvUPK9bxWXHO3QBwHCnDQDDVVzf+VIVwH8Wf4z/iqA2WAQdfe8LPxal1g5gDvey24uagzUA3HHZDgrcHwPAcBW3B+DH4/8nw8PNA5hHyU0AWLsP2AVWNk9deE/xgAaAOy7bQYH742RIcatJ26p/jIkP/PyN6Tahpu131JfTtOfttDvSKqbZTNvYvq/uQQGcRIvDANiAaw6SPPJNlI9ShwawtA75fBlaes3RL7nseIau4AH831efDMMwrDz1uVurTnvNhfPF+YcdlIKb2y9tplga9zHrF05Xaded8tHcftMXro+32iJuueQSlpbt/+iPFhSWd+uPHoi3WipmamkzRZJSqD9cI2am5cscZkb7Uj3JM7MGiOlxvlHaApHutnRmWmayX/I5cdZGh2RdkjK4i/L0TXv19i+wHufEoQsAhmG4N6bO2/Z9dV8lnoj7mL+uW2JJj/zYg8lWxfrruivF449Efz9xm9xv2a3ir9FHprXiMS3vJek+efFts3qKTd/P9tl0lXjMfMVRok03adtZ6/PIreJPXvX5g3h8Gd+uXpcdz9AFAMOdNl0B0z/CD++7a/qdGU2EkvamnbdP08wrf6T5pZVFRLSP7fum/Kd1f4h7IpsSOGXwemLT2ugPTTp83XlGsl8UMEi6AKwUleneplm4+rjseIYuABjutEfdocLddtn50Nr5clsCVhu0zOiRbyPT1skoNN5Wh68ZFbNoV0pF01q6JUqlCJdtYwWusY1Wh1wkPFrzCzCbQxcADHfanzpkb+v38Hi6DLCtnS8VAJwHZ2IG2ELw8bzcw9b2KFmHuAnfxBmozTK65dAFAMMwHIzLIqLW7A3gYqBlkWfJ0C+bs9Uh61dOBtficrzr0rJDFwAMwzA8rH0B7BjS9Y86+cIrHsHWWI6zPaMzzfvbvk8cugBguNPGEDRcxZ0fgi4Y8vWFZ+SibX3KCQvAWITVcdkOCtwfYxEWzF0WEXV+EZYPgB3wTJxCFAAOWgAw3GkDwDB32fnQCwAjAk4NAHdctoMC98cAMMzdXwB7glHZYw64JwDGbUgdl+2g9NGPfOs4sfnCfxW/WXiwuPfUd4lffe7tYuNn3yLuOXm/yCftI+4+aW9x94l7iQ0nzBAb6P/S95y8r9h4ygFq+/u+eKDYdO4HxeaL/k089M1jrOV0zZgDhrnLABvuHLB+/23xrUrSaVmOVdA9AXCZQxcAPKB//5XDxKYz3yvu/cI7xX1feJfme6XvP+1d4oHF/yQe/fYJ1v19/NDXPq7yuOfkfcQd83YSG+ZOFRsPK/DhzLbP0vfE/18v87nz8B3Ffae+XWz5RhgghmFy8LchOcBY633AAHAQAoAH8OaLZoq75k4T983bLoWb6V9J8D0wfztx3+kHWvPgfvSqE8XDV35KPPiV2eKBRR+Wke0B4q5P7ipWzZom7o6hu3bWFLHi318kbq/BlM8dMj+q/11Hvkw8cMH/sdYLhmFP1wLgak/Cyj9oo38Axm1IHZftoDTqb58k7jx6N3GvBKwNbtwUca479vXa/g8mkfOp71TDwxs+/UZxx1GvEivnvESsOjTah4B715wpYvWhU6z51uXl0lTOujlTxaZF/6TVsyvGEDRcxaXnC4GldJHTAB4GwEaddAjb5fMs6Hx65JAAjEVYHZftoDTpR/7j02LVnB1UBGmDGjdFr+uOfYO2/32nHyQe/MS0KFKWEL+bID17ilgj81v5MXs+TZogfKcs/47Z24kHLz1cq2sXjEVYMPcwtyGl4OkQgIvrxPbhckbQAHBoAoAresvXPi5WHjrNKzolAN913B7a/r9eeLCKcm3bt2WCMA2ZrztOXizICJ/Xt20DwDB32fnQGoAHdBfr1CUDwB2X7aA06d9/eY6KVH2i1VAATF596IvEikOnioeu+LhW37YNAMPcAPB4GbchdVy2g9Kkf3fhv6lVxD4LosIC8BSx4mNTxZbLj9Tq27YxBwxzlwHYdb4AwP1z6AKAK3rTog95AzQkAK8hAM+aplZj8/rCcJc8yG1IrkVNpYuZuIogyd5OVDT3moI2nlOtXqcqrlh/5WwfdQ8yb1Ms573JVhuvPmQavo2RQxcAXNF0WxEtoLJBzHRIAKaIniL7+844SKsvDIfuKrDzWYFsgyzfLwcqy+sDmwKwT/3t+TMAb0oWYHE5FmxZnF1wuFSeJ25D6rhsB6VJ/+qUA9TqZRvETIcEYDINQ6+bPVU8sKQ79wV7D0GrVZvtrtgsteqIq3VktbnNskfoYYagNXhZttGgkoMwizq1fYu+j1znELQOX/NY69FoPpo1o2b+b0mmrXOtvtbN65GHvREVO1d1YxFW52U7KE16/fF79nIImkyroemWqDsOe4l6Chevd1v2W4QVdR7qyr3kH/RI3Xfo1dW+Cvk0dhuSqkMsxzmUwcVyscfyyEe69ovD+gBc41O0pKoPNydm9Sj8HX3qGhkA7rhsB6VJ00M41s/xe0BGaAAmp7ckGfcvt2UvACcdeF1AqMtdq0/drqt9FfIpOx8GBXAGyrJ6MFBZAKPlo9oVqWhYuS4Al4E+dWGdXHCuYK/7h/3LAoA7LttBacr0yMg1R7xCPbjCBi/TIQKYvOJjL5IXGVPVIzd53duwD4BV5xN3htShFXV2kfkV+q2qI8gWnbDOIAcFPnRmdBppp0NKOh6+ffydtYxErMOKt3s87VRZm1xpZK0uUgkkeNn09yNrxROqE0zq42if1Zb25b7P8okAYbaR6n5rQT52NwNgN1RNu6HJ2x/LAde6AJzmU3rsWP20trLfYMi6+Ni3vrgNqeOyHZSm/PCVx6pHRtJTq2zgMh0qgMn0qE16XCavexsunwOmDoV13ASgwg4k6mRSYMWwKgdwtF8yLKdgkpbhKN+ZZ9QRpkN9qi5xWgonXk+PNGuecd142XEe6XbO9jmstYfszkd1urYLpVw+xS4D8GBzwAxKlVRQZ/W7J3JfVBTXqYqrwLNoW/a9x0XIYGZlpPI77kUOXQBwBW+5fL64/WNT1UMrbNAyHTKAaaHZ/We8T6t7J02dndaRGBDidgHDTOOfc/tx6FYozzdPlcY67tx+BWk5m3n65sHb57C5X2k+8e9Nc/X8mOX2K/Ywb0MaGYC1/Nztqh3AA0fwNQNYuwhxye+4Fzl0AcAV/Icvz1YrhX2f2RwqgKl9FOX/4ctztLp3z7Yr6li2TiTX0VcBsCkOFr0DT2HsyjN34VClLgVp6WeuIgC79iENCmBTRj5xx6xdsJj5NGQvANcAn7ScRI489Tpl9dCmFUrN/h2UgrxoW/b9UL8By8ei5Lhnv5H7uOM2pI7LdlCa8u+WfFS9PMEGLZtDBTC9aGLl3B3Uiyd43duwcwi6qONW31sAktt+QOi5rABTsJ8zT+p8LbAs2y+XxttdkKcrjyqunE9cn9tqKt/iwYagqwCsxCzye2IdtSv+m19wsIuvegDsD7Tii416ABzN9UdytcG3vliE1XHZDkpT3nTOIZXgGSqA1duZ5r9Kq3dbLl1UU9BZUFq+A4g6mfR7LRqLOqako4w6kqRzYKCmzxwY6m8GvRyAWZoGGr28gcHNP/M8pKNOzgPArva5rLZj7XPmo//22vxwLp9iN3UbUgaEsnpE7VDK5ZOHW5Zv9DuYddA/Dw5gDr7097c5PudJehmsXQMD2PXbcLPfqeQ8A4A7LttBacr3nfZu76dgkUMFMD2WctWcF4uHvnG0Vvc2XPwPkP4ROzpLA0aZ2T/+eCVw0mHpV++0OpfvzzsNo1zWqelpWYekyjDBpj4nYvtZt4s/u9J4Byj113VXqc+5ss08lB3tK7TRPvWdPR8FGq1TjrdTnb0tH7vLOuRBARz9JrFc8GDH2qyrCdvoe/Z7yLY2BWCtnML68/PDPP4srWEA839nAHDgsh2UpnzPZ/YdCwCTqZ33fuFdWt3bcNk/wOEcdRhlnT7cHQ8D4Kzjt19g6GDIb6Olm4BhADfhycv9n83xn/H+ep2GAbBZf9cFli3/OgBs1CGXj16HSO6LPdyG1HHZDkpTvuu46WMxB0ymRVirZm8vtnztE1r9R+3y25CGMQAcmssA7DxftJGKWAYkdIgVKBfdlUV+LP1/4v8n29nqJDUIgMk+9bfnXQ+A7ZA1JNv+GKvnMP/+QhcA7OtvnyTu/MSu4i7Pp2CRQwYwPRGL7gXedO6HtPr3ywBwaB7mNiRlE3hlwNRUHjkXnUt/2vTneIu8/rrpnvivTAkkbUAth3NR/aWs7TX2GQrAkbPheK7ioXlzf1+HLgDY049etUCsmfcysdbzIRzkkAFMpkdS/ubcD2r1h2G4ul2RaQZUPgTNnxBmUSFI/aLgOiA7CuM2pI7LdlCa8EPfPEasnPNitUDJBiubQwbwKroX+NDtxB8vm6fVf9Rudgga7pu7fr44F4JZhm/1aFePbG2RsAZfSxlaZBoAhLEIq+OyHZQm/MfLjhArPjZVrPJ8ChY5ZADTu4HvPPq1Wt3bcLOLsMK0uxMfka0rqZv3MLchdcFVAGwfzmYQNvPgK7kdcM0g7V4A1QUDwB2X7aA04T986VA1/Oz7FCxyyACmR1Hec/K+Wt3bcFAArgtKznyok26h4zTr1BKAy86H3gDYcXGVRbH675+Btey41Dvf26QB4I7LdlCa8G/P/+fK4IwArL/W7/4zDhJbPjFNrKuwmKsNE4DvPnkfre5tGACukNakAeBa7A1grwiW//7VoNqJURQP4zakjst2UJowvZigyj3AZILY+gV7avn84atzxabT3inuOOrVYoMENL3YgVYc2/Zv0+ppWEfuLB696gSt/qN2LXN6ChaJWPRI3+dey2exuXLW2sHx4UMeofLvszKiTtSoi/zG+Xo+rR0ietShWf+itsYdNH88omoH376w47a0Te0nyyx8MIW93cO6DLB9mQN2rXS2A5j/3lVU37Fpw6ELAPb0b856v/j9UdNUFEz3ApeZYL3pyO3EpkX223ge/faJCuprJeiqzCuP0nSB8LvzP2KtfziOOqYUDgoYOqzctyHZ9jfAmDiBUvpdDL14X9Vxso5XdcYx9OjvtNPN5cPM03L1d7Q1iZDS8uMOO/ms8ipoV5rO6hSXnULbUlZRu4fx0LchtWwAuF6HLgDY0/RigvtOP1BsPOHNYoP0+gXFpvRfnTRD3L/wYLnvSbm8uO87/aDOzgnTbUh3n7iXtd7B2ASH6qh4FOeAjtVsfzPNCqmCstXnGFRVXs/H08z6O8vToVj+2bCZt6tsZz3G2yMBcOFIRnjGbUgdl+2ghOWTxNqjXi3Wd3BOmKL4Dce/yVLn0XnoIUWKzLTOjoEmB4oCq+24CmBi5pfbj2TsqyJHA3yuevE0cztXWxsBcMFn9bep0QB4fIego+OnZM07TGMRVsdlOyihmYapab7YBsE2rR7EcU67D+IYelGNCQoejeXSLFbbcHg4ojkzv9L847yqvJ6Pp5WWx+s6agDzeozOfVmEVR3ALO+i8zN1OLAGgDsu20EJzY/8x/Fi9WE7iTtndycKpkVYqw/fUTz8reOsdR6Vh+9Qo04tBQufq/QBhTa3mXRyLgDzNANqWnlRWtLRavOkuXyYeR65+jvaWgpc87Nhs05m2dpnV7uHc9n5MM4Ajn7nWC6wxqMupMLj3REDwB2X7aCE6PvPfJ969rINhqP2CmmqS9vRL7mWDpV3TC6IWB3BJJH2ij/Htll61qnyslVHrHWS8XZq/s6WT2xeZ1v9i9qaA2zZZ9NGncyyc3Wxt3tYhw7gDJ6232RIAGtppHwZWnrHo18ybkPquGwHJUTTIi+KOOuMggmkiW3pNtO298/bTqxvee43cdfn9ODRugywnT1fkvl5Fn2mShdNDQ9gPd2hpC4BQNjl0AUAd8j3nf7eoaPg1YdOUQ8Aoflbuo2I3t60fu4UtdKavqP86f+0wErdUiW3oe3I9P39R0wV6499nXhUXhDY6gjDbbrrEa7NuWFnE8IpBOsBcORsxEJXFBW7h8LDcegCgDtkioLXDBgF08M8aL81c7YX6z89Xdz3xfeITYs+LH675F/EA4v/SfzmrH8U955+oLj31LeLjaccoB4zqW6ZOn5P9bjMu459g7j3M/uI3y7+sHik5YdvwHCf3EXYhQJg3IbUcdkOSsi+/8z/Je6dVz0KJvje9cnXiIeumG/NN1RjCBqu4i6eLwDw4C4b8QhdAHDH/Oh/HK/eO0yrkG2gLfJ9Etr3fvHd1jxDdohDjnB77uL5AgAPbgC447IdlNBN9wXTfKwNtEWm+dz1C2ZY8wvZADDMXXY+dOl8cS2Gss/xFszbFkGSr3gvePpVCtp47rd6ndo1ANxx2Q5K+D5J3Pmp3RWEfV/UQIuv7pizvdhyxcct+YVrABjm7iuAvVYuWyDL97PfshYpKS80AOM2pI7LdlD64C1XzBd3HPZiNRTtC2EC9j2n7G/NL1T3Zw6YohsZhaxjK2B5h2qujOVpWqRzq3G/Lr/f1rUqth8uA2yIc8AaFC3bZFGsVA7CLGrW9i36PnIoQ9BlDl0AcIf92/M/qt4bvGaW3ysL18yiVdDTxJav9ysK7oeTDjGBZATOKOqI/k6hqmCcPERBT0s66+hzlKeWFniHWuYQR0ScsPMYRiZnkM4/XMMd6Vq2lwaAuyEAuOP+9cL3q/ld3/cG032+95xygDUvuE3rsCSrTtLa6RJ0444z97AEBmTV8fKol+2Xfge3bRfsMlCWjV6wiNZyzmj5WIBsGgDuhgDgAEy3JtHbknzeG7zmUBkFz95ebPlaP6Lgfg1B6wDW4MojIaUIpKpj1TpJlk9uH9J4AzisIWg3VE27oRldmGlywDUUAJeNeIQuADgQ33/GQerpVSs+Zgcv973zthO/+vw7rPmE5hCHHO12RMAKpBycg0bAcBfPl2LYWaDppYJjrq0jcF+IAcDdEAAckDecMMNrZTQ9lGP14TuJR//v8dZ8QnLfAJx1eAykquPMOtWoc0w6ULadTEuGGqPPBtTHAMhl58NYA1jLz30eAMDdEAAckOnVgGvpIR0eL++nZzzTYyht+YTkvgH4iU1ZlJLNz7GhSKncG5f4ULPcX5/n5Z2uHvVQJ9vFW0uGcW8B7DEEXea0nESOPAHgbggADswPnPfP4m4airZAl5si5btP2seaR0ju9RzwQKZO2z282GeXdcjBzgEPC0I2/PzEuuyCreh8CwXAZQ5dAHCAvvPo3VSEawNvYjUMfcQr8GKFznhAAJvzw8Zw9bg5xBERF+yyqLXsosoF63wkneVrP1cA4G4IAA7Qm7/072oY2rUga9WhU8RK6T9edqQ1D3jUHjwCzm4xIY1v9BuqnbDj0wsuGPII1ziH7LB1D28DwN0QAByo135iV3Vrkg2+ZBqipncBb75opnX/UNyfIWh4FO7i+ZJdQNkvnsousLR0E5gM4OZ8v6vcsjp1xZgD7rhsB2Uc/JuzDxEbDy8ehiYA00v2f3veP1v3D8UhDjnC7bmT54t2e1AsIyrVIVygXLRaNofsSPeoUxcMAHdctoMyDt7ytU+IVbOmqSdkFQN4ivjd+WGvhAaAYe6y86HZ8yUb1k2izWz4N5N1msEE3iN3ZkPEpbJEqXzoOlEM0Azma8VjrFw9QpZw/lOcwNWxIWkAuOOyHZRx8Z1Hv7ZwGJrmh2kh1u+/NMu6bygGgGHu7gA4ulWsUA6Q2aCdV9FCOxbVWrVWPM4BbMnDK9ruSDQMAHdctoMyLv7Vqe8sfG8wvZ5w5aHTVKRs2zcUYw4Y5i7rkJs9X9jCpkQGqDS4WiDG4Ze/R9vI37K/K/882PMA1uBruUgoq3/XHLoA4IBND9pYP9e+GppuU6LblWz7wXCobndEpByQ5Axi5tAx278QbmwbE5COBVeJ9ejWADAftnbANcuj2wu0yKELAA7YWy47Uqz82BSxygLge+dNFZsW/W/rfjAMD2IO4KIhYnIBaNP5WBfY+BCzXkYGRs+yB9qfzOrQ8Sg4dAHAAfvhK48Vq+buKO6Ylc0D03Oi75PwXfvJ14pHvx3+QzgwBA1X8ciGoEvAlEbBAyxqyiJoDkp/KA67P3mY+tdpzAF3XLaDMi5+9NsnijVHvFzd70vwXSkj4fvnbSfWHbVz8HO/idsdcoRDc7PnSwbgoiHgxHYIumxbXMX39S/bHunyyLiKfOvfjAHgjst2UMbJ9LznzUdNUy/iXzt7ivjViTPElm8eY902RAPAMHfZ+TAqAJc90cw53Gu7B9cqABgA7rhsB2Wc/Mi3Pi0eOPcD4rdnv188+JU51m1CNgAMc3cFwINFwLYoN1MCdfu+DKAlQ8ilAO74vC43ANxx2Q4K3B9jDhjmLuuQRzUH7A1gNoeagdG9fym8h50Dbnlet06HLgAYhuFg3O6ICIsinRCzgdoXgKwMDaAlw9qpi/fPwFx2e1E4sA5dADAMw7CXOdzs88A8yo2UwM4Pavr+BmjrvA/YBVY2R1021922QxcADHfaGIKGq3hktyHF4iDMIkyuDIIaHHPDyPm8bZGqK498+flIWQd0Sf4WSPP0UcAZc8Adl+2gwP1xu0OOcGhu9nzJIPnXTWvzL0NgskeoNsgaktB7rARydtAnqulZ0AURMgBcrwBguNMGgGHusvNhZABWgGXDykxlYCqLlDVQFy248n0bkrlfanvdy+aHAeB6BQDDnTYADHN3C8Aszesxk6NxCnjXPG8gBoAhqEXttdde6h/hxo0b42+EmDZtmvoucShpy5Yti1OydiGtWtrWW28df7Ir2X/kx2/N5jhFiCv+dW89bQS/S5/T+iwAGIIgCIJaEAAMQRAEQS0IAIYgCIKgFgQAQxAEQVALAoAhCIIgqAUBwBAEQRDUggBgCIIgCGpBADAEQRAEtSAAGIIgCIJaEAAMQRAEQS0IAIYgCIKgFgQAQxAEQVALAoAhCIIgqAUBwBAEQRDUggBgCIIgCGpBADAEQRAEtSAAGIIgCIJaEAAMQRAEQS0IAIYgCIKgFgQAQxAEQVALAoAhCIIgqAUBwBAEQRDUggBgCIIgCGpBADAEQRAEtSAAGIIgCIJaEAAMQRAEQS0IAIYgCIKgFgQAQxAEQVALAoAhCIIgqAUBwBAEQRDUggBgCIIgCGpBADAEQRAEtSAAGIIgCIJaEAAMQRAEQS0IAIYgCIKgFgQAQxAEQVALAoAhCIIgqAUBwBAEQRDUggBgCIIgCGpBADAEQRAEtSAAGIIgCIJaEAAMQRAEQS0IAIYgCIKgFgQAQxAEQVALAoAhCIIgqAUBwBAEQRDUggBgCIIgCGpBADAEQRAEtSAAGIIgCIJaEAAMQRAEQS0IAIYgCIKgFgQAQxAEQVALAoAhCIIgqAUBwBAEQRDUggBgCIIgCBq5hPj/RyGJVCmOBjoAAAAASUVORK5CYII=</SerializedThumbnailImagePng>
</SlideLayoutData>
</file>

<file path=customXml/item7.xml><?xml version="1.0" encoding="utf-8"?>
<SlideLayoutData xmlns:i="http://www.w3.org/2001/XMLSchema-instance" xmlns="http://firmglobal.com/Confirmit/reporting/powerpoint/09-09-2009">
  <SerializedThumbnailImagePng>iVBORw0KGgoAAAANSUhEUgAAAeAAAAFoCAYAAACPNyggAAAAAXNSR0IArs4c6QAAAARnQU1BAACxjwv8YQUAAAAJcEhZcwAADsMAAA7DAcdvqGQAACeTSURBVHhe7Z1drCXFYeevbIP5isFjJrZhzYxt4sQhDuMNn9fguWDA7FPeo8QaydLVSlHe/BCt1ouUJWK1ssMFPAMDM0zMAMbAS14mxEl8k1e/wDAMMNyRRpEcKXI2kvdh5TirbG39q7v6VPep7tPnnu5b53T/ftJ/7jld333O1L+ruqrPmgEAAIA9BwMGAABIAAYMAACQAAwYAAAgARgwAABAAjBgAACABGDAAAAACcCAAQAAEoABAwAAJAADBgAASAAGDAAAkAAMGAAAIAEYMAAAQAIwYAAAgARgwAAAAAlY+9Sxc2bf0bfNJ76HEELD1fVWH3viLfPZZ8+bh17bMff/cPh6wGrjlQ/M9baPv+6ps+4cxM5NNzprPvrUT80fP/OYMc/vM788efNK6d9fvNH87LH7zY/uPm1+fN9xq2d60/bGcfP3Dz1r1vY99bb5lSfPWekvQggNU1dunTX7vnfObFhTOvzKjrl3JLr/1YvmjhcvuPZf80T83HSjs2btiX803zr2p8acvMb824mbVkrm9H7zz//9XvNXt71gfnyPNcp7nu5N2zb/7fufMWu6cnEn74mzCCE0SF1jdeXjb5k7rRHdZw34nh98YO4dkR58dcd84cS75vI/eyt6frrRW2Zt66fmW0cfNebENeaXz920Uvp/L+w3P7MG/MZt3zd/a03yb+851ptkwn/3teMYMEJo+PqoNZ5fP/muecAaUcyghq6vWn3Ntv2Tx86ZK3ozYQy4rTBghNAodIUd+e4/es7cP1Lz9dr44Qdm/eUL5urHz5prtuLnajFhwG2FASOEBi8/9ax7oGOceq5KMwCaCdCMQOx8LSYMuK0wYITQ4CWj+dxz50c79VyVpqLvsyNhLb7VhUnsnO1eGHBbYcAIoUFLo9+rtt4yd790wWxoRXDFjMYqTcX/5vN9LMjCgNsKA0YIDVoa/R589rxbfBQzoq6VjS617Sfbg3ufNX0di8X1UnzVT9J+3VicrvVVW47K0ij4qk7vBWPAbdWrAX/oxl83a2tr5rI7f7c4dsXv/Yk75kXY3oV9+ObbirCr/ugkYQMNu/qRvyyFfWjfDaMOu9qai0a/d33v70phV+y/sTCj25/c7ixMZvsfX3jffP5//vVUmL/3XE13+fU3mpuOv2MOPPuOufXxH5fC2tZFCsOkWWEy/FtOvTsV5s+nNH9YZsDVsNDk+gy79TOXl47Pq8EYsE5G7DhCCO2FtNXmPzzzztyj31kjVi8Z6mE7itS9Zb3WwqaP2xGlVlyH0jGZsuIqnabCleZOe2Hw6afPuTgaqUtXPH7W/Obz75kHX7voRqnVMruU8ldbr33SXrx0NgpOOwKuGvO8GowBX/7wf44eRwihvZCM7Xes8WmKN2ZAdbrn5Xwa2cqbZincSsYlY9drLfD6mC1PBqr7zSpb77XN5/I/e9Pdh/6tP3/P5Snjvcsar0a8V9u44X5cpZERftTWW9PmWigls/Yj5z6kNtxs66+6+3osJqag24p7wAihQUpGqGcez2u+iq+R7H6b9kvWNO+1ZiyT0nGZsaT7u3r/xeffdWXJvKojSB2T8f7aiXediX799Ysurd5flY94FS7TDdN5Xfbdt8yvHn3bpZnVBlcnG0f3dOc1a6XRSFznS/WJ1WU+YcBthQEjhAYpGdzNJ+ZffCUj+4I14I98502XhwzygB2tagr5K9aMpd85/b57mtTl1iQ1ig1N1JvrDU+/4+L+J2u8X3v1ojPz62wf64zXmnWd8XopXHHVN8tUfTs0bSxDVj0z091x5Rz6/ntutC8zrrZplvRc7E9oMZate6wu8wkDbiumoBFCg5Smnw99f/7pZ5maRsB+athNCdvX2i/7sSetMVrptXtfKVPHtKpYRvjgazvmodcumi/bOuy3I1nloVHmLOMNpbh+n64MVm2RGesC4DdsHXV/W3237uF+2F4wfPa4veCYs72S2nzQXmTonFXrML+4B9xWLMJCCA1OMk0ZpUaG844IqwZczbc61eyl0aMWW+ne8MN21Ku8ZJDevGNppFmPg5QJq0zlr35aPyd4pTVyn6+OK1zm+fnnzrv6V9s0S0pzqx2hY8CjM+B/MG+4nyT+hXnypVj4bB1+6ULw/oJ58l+U38/NHwZx5om3d/Jtz9n5h0icspavDQgtn2RMmiKed/QrNRlwk1SmRqa613urHa3+ijVFmWQsrqT4ku67yvjajI4VR1PesbBFDFgXKXe/nPUtdRcY7YUBt1V6A37j5857HC0MqKSX/slcnEoXMaW28fZYf7ij8idc/ElorhUtaRsQWkbJ+LTYabejwXkN2Bu+fuBf089uutkeq4srs7zx6XMurlZca3pZ08gKm2eKOtQiBizpYkVT5YvfB8aA2yr5PeDMhH5u3sj/zmUkUVOKaCnNa87yMWCEWktm9Nt//t6eGbDK+8zxd9yCK23p0QrmqpHKXGXMv3rUGq8dKYcrqx947aK568ULbvS5WxNe1ICVTovNlE8s//ZiEVZb9WrAs5VPwf7LP5nD+Uj4jTdi8Wo0BANW26PhFWHACLWSpnQ1TXvH6d09+3m3BnyDHdFq0dVt1lyVViNJ1cWPeGW87qLAGq/iyXxVP5WnhVX6e+eL77v8dmPCXRiwFnY1TZu3EwbcVkkN+PBPfiH3yKdeAzOOxJ1SOHWdk5l3xZTaxgs019RwRNX0UxcIkTo1trtVG/zrjLo6L9I2P1uh81XOp+4CoHKP21F3r78c19Wr4QJr0c8IDVcaRe52AZa0GwPOTP+sWX/pglv9LKOVgeqY9vLe+v1sxKv7wzJehX/62DkX9lunJiN1/b3n5QvmWpt2XhPuwoC1apwR8CimoKcNMOtUWy7G6sWAY4aR0+rCoCF9WE7nBvwLczEwX0/ZlBZt28SAs9sFVSqfW6yNAVn9c3mjrXBx5+cRA168HWjY0kIlbQU6bEeXbR8pGWo3BizJuPRYST3pSias/bpa2OSNV/X5kjXb6793zo0yZbDSZd99001b+59K1AhZ09FaHa0825rwogasCwON3jV7sNgDObgH3FbpFmHFRjd5p916NNN2WrZlPD+qqpZfd7yqYlRWMgJfjiVWflvTaGyDJcjHzyyEcRdtm1S0zxIaaHG8KM/Xa/piqj5ueMwqNPCO24GGLRnwJ4/ubgW0tFsDlmSs2np0pzVQTS/LfDUSv8Uary4KvPFW0+mBHjLPwoRtHfS4Sr/nuI0JL2rAqq/KVF6ztkY1CwNuq2QG7E2iNBIqRjfhqLRBnRpwXnYpTiVuo1k21T0W1ibPQI1tqBpdXl6R96Jty+RNrvyZSdVz2SBvrL4uvl2R8qcvJLppBxq2ZFi6H5vCgCWVr/u/egym7vvqmIxXFwbVuKG0cKtkwvav7g1rdXSbaeFFDVgjdl0syPQX24qEAbdVIgOuN6v6Tj6iLg3Yx2mkwWCiZUyUtSs0yjkNo21bnSoGvGjbcmVtiMebbl9F1Slp346mWY9qmztqBxq2ZIAahXZtwMpXRqrj7q997+43B3G8NIUrw1WatqNJpdGP41dHwvopRYWp3KaRcBcGrL96XCYGPOR7wNXOOEYbY2prSm3italTU+ceLWOipAa8aNtyNRnw9IyGv8iqwbdjHgPuqB1o2PIGvFsjihmwfp1IC6b04wu/feo991znz584X5Q3z2KpWZoyYft3/SVrjE9lP3NYVxYG3I0GY8B1yjryWTSMpry6NOAZBjpTM9InNeBF25aryYDL7fP1ygnb6E3U12UeA+6oHWjY6mIErB9j0ChX+cnYZMi6n6vtQ19/LVtUpdeastW93cUfXjFR3UhYf6+1fXR1ZK4Rttr8oe++6X7CEANeTAM34PrpZ6/y9qR4HKe2ptQq3ux6NaspfSxsDw144bZl8hdO07cHKvk3GOXUfV0fN3Ieau8BL9gONGzJjPRLRIsY8G/Yke5HvvuW+4EDPZxCZisDvv30++Zz1uRkyIqrH83XwiWVedVCpjWtqgmrPesvXzD7bF+tMF0Y+NH3/qPn3EWHfvhhN1uvJKXTU7kW/3F+DLit9n4KumnE4+U75VkdbbTzbjDgGfGKkXnVDPyoLWISoeLpfTmWmHnOyLNQ27Y6VQ148bZJRR6xkbyommqlXpP0luJc1JwfXy8RHO+iHWjYWnQVtJceEykDlME+YEe9tzyf/ViBzO8jdrSpBVb+R/m/cCKbslbZu52OVjq3BSgwP5WlLUoP5iasnw2UUX75hffcXmLV8SvWlLWCWUatv/P+HrCXtknpfrPKZRX0IBdh+c529vSy72ibF2P5EVFGZuoxU9pdvDItpsQb01dNMi+/tWG0bUMQt5T3om3zn0l8z3G5Dr5eDYR1Kwy7htKFyzztiJ0HNHTJBNWf7XYfsKR0MnCZq/5qW9GVj2cjQ2+wMsc77HGNjh949aJ9/b4L2+1IWHnrwuHaJ94uGfllMuHgd4193SQZ7m5HvFUpr9tP63GY7AMepgFHR3E1ajmiKaYpheuo46bUNl7UPObswEsjPVEyEK+8nDnybt+GOuNZrG3egJ+0V8mlfJraF+LK8gZaU+cCG55/X6ZnS9q2AwMeo2RkmkbVSNDf11xEWgSlkbAMt1qOjPHLdhQqE9R0tB5koXvHuzEwGbdG1frh/4/ZvthPLysvmbAWfi06qm+Spt41ha1Rfqx+7YUBt9Uej4DRKmtiwPHwzpVfhDXerkCoIhnWNXYU5x+GETObeaSR52efPe/uCStvP8KVOcoktX9Xv2wkE9aP4R84LrN+040kq3ULpfQy8dCsNY39qWPnXN3Dh3DI/LXAyo+C+5AMWKu8/eKz3QsDbqu9vweMVla9GHDN/eLJiHgPDR8NRjIyPdd4tyuCQ8lYdW9U24BkiNcffds9qzksL5uOft88+Gq2WEs/LygDlsGG8ULJWGWqiuNXUTuztYau41oQpfd6VKXuyWq6u4sLijrpXOlCY9VHwItqMAaMhqV+RsCR6eSQ6PQ2Qs3SKE4Lo7owYGnDmrCmtGXEmnK+sjK61T1bjR79qFv3hWf9sIFM98ans5XLMlo/2nWma+v/ayfOm8O2zFtsvir3vh/G69aVNL2te9CqR6y+7YUBtxUGjFqrzynoLO8yrZ6GhlBEMhE9jrIrA5Z0P1nG+tnnst/7VTnhCPeqx7OR8E3Hsy1Qmo7Wwzu0YtrHcfEC85ZB64f873rpA/foSj3wQwbs9/ZqhbNG1V0ttKqT8u/mMZQSBtxWTEEjhAYnTf8WC7EqZrOINLrVVLBMSqPsj9s+U4bpy9X9XN3/vf3F7OcHVf7nrGHLaK+2Bq09vDJoPzJWWuUj89UvIPk9vpqG/vhTbzvT77L+ddIFQzcLsCTuAbcVi7AQQoOU7gNrRXHXK4dlwtobrBXPX9a9Xmus4UIqjXB1D1jTx9qb+9DrF80X8z3Emna++bl33d5ev1ram7BGwjLbzzzzjvn0sfwXlTque500U+AuFGw9wnO4O2HAbYUBI4QGKXcf+OR5NxUcM51FpHvCD1tj1aIljVj9tLEzVDvy1uhb7/XELG1jksHtP5o9slJGrB/h/6IN02g5rK/u9eq3hBW/zwVXVekiRaPwbh6piQG3FQaMEBqkZCa6B9v1CNhLJqwRtgzV3xO+9qmsD5X5+nvCiqNnR2vPsJ/ildnqaVZaaKV7xP7JWspzL6acQ6nMu1/6wF08hCP53QsDbqve7wFf8Xt/4k6I12V3/m4RPk/Yh2++rQi76o9OEjaSsA/tu6EIu/qRvyRsoGFSGCb1ERYaT1dht794IXss5On3p8JkwBoFa7RcDVP9Dv9gx3zJjoarYU3l9RGmOuqiYN7z2RQWGnA1LDS8A5/4SCnsg/9xw8Jhi2gwBowQQiklU9GDMfwPGvQhNx39WnafV4un/KIsv1BLP+Cg8m/Lty9pdbNGwholK70Wa2nKue+VzjFpkddhW7YWfHX3YxKsgm4rDBghNFhdbaVp1XvyHyyImVAX0jS3RsGaipbpSjJjdw/Yhmk1tO5F68cTdH9YD/LQPuG+9/bOku5Pq95+9NuNMOC2woARQoOWzEWrjvt8jKMkE9biqs8cf8ctztI9Xhmcv6crE1YcvZf0Wseq+eyVsjp84BaHLf7wjVAYcFthwAihQUtTwZru/Yo1nL6neTXaldFLdYu/nAEnmG6uSnXUDzx0O/qVMOC2woARQoOXTEaPpuzzXvCqSVPi3Y9+JQy4rTBghNDgpRGwRsLruhdcMzIdkzT61XR5Nw/eqAoDbisMGCE0CslsPv30O73fC152adX2vT/IfuJz8ec+x4QBtxUGjBAajbQvVyO/MZuwpuH1uMvu7/16YcBthQEjhEYjjfj8VHTqLUApJPO95ZQegdmX+UoYcFsVBrxPj1B78lxmwgghNFBd8fhZ88ljmorWz/zZkfBIdJ813/WXd8zVT7ztFDs33eisWXviH823jv2pMSevMf924qaVkjm93/yzNeC/uu0Fa5DPOJPsS9s2/+37nzFrnzp2zuw7+rbRSBghhIYq/ejANVvZquivv3bRbR0aurTiWVI/rweB6BzEzk03Oms++tRPzR8/85gxz+8zvzx580rp31+80fzssfvNj+4+bX5833Era8I9aXvjuPn7h541a/lvoAMAAMAeggEDAAAkAAMGAABIAAYMAACQAAwYAAAgARgwAABAAvbMgE+dOmXW1tYKHTlyJA8hrG3YxsZGHmLM9vY2YQMNu3TpUins4MGDeQhhQw4TYZgUQtjehx06dCg/0g/lUnvgkUceyV8BAACsDlVj7preDbjvBgAAAKwiiQ34jNlcWzdbO/nbZWBny6yvbdqaVV7vJYuWu0j6VWxzY9ods7WeTSet78UXLaxLqnMJACtBWgM+s2k2Nzf3pmNsyxA6zd7MrEf6qvNetycsL9W5BICVoHcDrr8HrJGJRr92FLy+Zd81oZFyfrN8cytPZw9XO7ipDi9IV+0Irflnx8OwSvy2+SmebcPWpg9bM5s+sClMuDIqYWG5Lr29UHGjuJp6umOeWFg8/hlbJ3/xs7O1bs+tLScSb0JT+6t1DIi1sURfdQ7zsN+ZM/Ocy/z7uTX5nrhyg+/N9IVjJa/8c9ys++xryw5RnE1bD9tWF68yY9R4boP8XbvDtG3KBhg3+v/RJ70bcC2u086MV53qdKfsyaYQS52u74TyDq5IWnk/3VkXIa5T8+9KYWEeDfm5jthfOLh4uwhz9Qg6RV/eVB3K56e+XTlhesvs8xCcj0rakFntr1Yjo6aN+duCnupcCovUs7ZN9l83de0j52mj35OQSHnx/JvaGKJ2ykDzdMqjKLf53E61LYjbrmyAcTNYA9Z/+lLnUNsBBB2tI+h0qp1g6X2lc3Lv68ICpjrQME1QVphHUz2awqbIy2hK7+LUtSunlKY5vut8Q5OorV+1nCDfxjZVidRX9FJnSxg2Fa+hTc6AwzpU31frmNNUXul9cxsn6Hh40VCtR0iYRzW/MF3bsgHGzcobcHwKOh9d2MZNVNMBqNMKRg2ljmRmB1ctI+h0XNy643keda8dLevRFJaj0cikjjasKb191dguUUrT5jzUtD9k6nhD+yNMtTE/XtBHnUUYVo03lS40qfC1qL5XHcP3Oa3La/E5OqbL0bkMr1ej51Zl1f2/aV02wLjR/40+6d2Aow2Y6hymO5UJ6izCTjLokGZ2cGG6BsKpwTCPxvxa1qMpzOURtNuHNaV3acL3EabKqI/vzvtmMAMxVZ5njvaXqGlj/raglzpbwrCpeA1tmjLcPgw4LLuOajnTRho/t9X8q+nalA0AfZLEgDWFWHQanoZpaHW4pftVRYdU7pyysEnHEqZz+Yf30cILgFYG3JBfU0c7d5htjxYL1cWx1NbDU0nTWG/3OuicI+V5Wrc/pBrm3k8+s4JKvK7qXAqLxKs/l1XDrb6vGmNOU3mV9zM/R0dmssX/jabz7t5P6jSVf1NYtGwA6JMEBqyOrNwJZtR0aI68E3IdkVa9TuL5+4HS+taWDQvzDtJV8lYH5NOVp0RVv/xYtYMr5Rccb+pom8Lc20n9s5WqdkRj21Gb3lHfroygDe59LH4Wp7jmKTrhatqQlu2vEG3jVOSe6tz0WThq2uTyDM9t9b3SzTj31fKmyo+1sUpWzuamP4fleM3nNsg/3D3gqCl7xmcJAN3RuwF3/yjKuo4PYIh09H3HWAHmRheofdK7AXcPBgxjYrffdz8Sj4xyAaAVGDAAAEACVt6A+TUkAABYRVbegPtuAAAAwCqCAQMAACQAAwYAAEhA7+7IPWAAAFhFVv4eMAAAwCqCAQMAACRg5Q2YKWgAAFhFVt6AWYQFAACryPb2dv6qHzBgAACABGDAAAAACejdHbkHDAAAq8jGxkb+qh8YngIAAERY+UVYAAAAq8jKGzBT0AAAsIqsvAGzCAsAAFYRtiEBAAAMEAwYAAAgAb27I/eAAQBgFWEbEgAAQAJWfhEWAADAKrLyBswUNAAArCIrb8AswgIAgFWEbUgAAAADBAMGAABIQO/uyD1gAABYRdiGBAAAkICVX4QFAACwiqy8ATMFDQAAq8jKGzCLsAAAYBVhGxIAAMAAwYABAAAS0Ls76h7wqVOnnBF7HTlyJA81hHUQFi6V15SJL4uwYYcdPHjQHs24dOmSO+ZFWMYQwkQYJoUQ1l/YoUOH8qP9UC4ZAAAA9gQMGAAAIAEYMAAAQAIwYAAAgARgwAAAAAnAgAEAABKAAQMAACQAAwYAAEhArwZ866Fbiw3Nf/CN3zf/+n//j9NzJ4+XNjsT1m3YVw/fW4T96G/eIGygYRcuvlsKO3DgAGEjCJPCMImw/sPkZ13TqwH/12//F/O///V/IYQQQistmXDX9GrAunqINQQhhBBaJcnPugYDRgghhGZo5QyYKWiEEEJD0MoZsObMYw1BCCGEVkkrdw8YA0YIITQEYcAIIYRQAq2cAXMPGCGE0BC0cgbMKmiEEEJDENuQEEIIoQRiGxJCCCGUQGxDQgghhBKIVdAosX5iHrtrzdzxnZ9EwvZCtvxvPmre9K/vut08dr4apw8tUlZY53m1SNq26rp+OlfZw+v7+Z6EZb5ijqx9w7w+FQeh7oUBo6R68zu3mzusESUz4L/4hln75ivxsGXVInXei/Z2Xb/zj9rvSI8XDWGZe3F+EMq1cgbMPeAhKR9tqIOt6/QUZr+k2ejnFTsSykcnpU5ZIyQ/mlSe/ifAwpFMeHzNHPmLPI/8vbsAKHW+NfnkcV7/Zh5W6binjpfyCUa8QVnuIuQ7j2bx3LG6NlhV6xyNG54PK5WlczWVNg+vKW+6XrH4lVF81/ULjqkOrc+VO7+PBiNnfXfyeGFbKmWW8rdy3xMXt6acQEp7xKbN8gvPS935mhzPyvT5zi4LDUP6jLumVwNmFfRwlHV2eScdHeFkHZHvBJ255Z3nJK2Pp44q0rEH8YvO1HW6Wcf2+jcn8Uv1Ccqt5qP/NFmYL7f+uOpcl4+vf2bavqOtb4PXpM4NcdVGvdax4NyG7c1U39ZyvSaqa9MkvMv6lcsr12nW55TnpeP+dfDZT/KflFnKv8hv9meSxbFpfVuCOPHzpbpXynVp25SFhiK2IaE0UkdYdLzqdKY7+mrnMzGtmk5Kf22HXFLYIdr3E9OWyuUWHWW10yvqWil35nG9z0zC1yc03axTjrQliO9U5OXjBwbRELdkJtW0Xm3bWlK8TZk6rl+pHpU6tax7eLHj0tSdz7p0M9qRSeckqPus70C17v59q7LQUMQ2JJREWecbarqzL3WceZrMtMqdnY9XjR9TVm5eVqmTnHS+U/kUnWW83NrjrjMtH582XZs26GBntiGoc3PcvNMPO+9SezNN5RG2tRK3CI+2KVfH9Suf2xnnKvo5NZixFJZZKd9/35rbkUtpaw11+nxV86w7joYttiGhvVe1s7LyHVB4bNKh2tdKE04p1h0vOlB1wpH4VkUnZ48XnV3Y+U7lExsZq2NvPl7qTMN6VssK6jZd9sQ8fHiRZ23cch2K8xqm9ZrKI9amiWrb5ON0Xb+5zlWs7joeN2OfR6m+pc8xjztVTiUPnzYSp/Z8hWVVj88qCw1G8rOuwYBRgyKdoFWpoyqUddTFKLnS2WbHbLrieHlkXXTsdfmos7PvXblhh1iTT7mOk4697nipnrYj1Wrvaucba3e8DbnCOkfj5m2NGVAlrdfstoaqaZMP77p+9ph/3/ZcleIpz1hZXkGZpXSh8Vs1fiZ5+GQBVhin/nwVeeo7HNQrWlapHWgo0mfcNRgw6l50QGhpFb+obJIzbMx19Fo5A+Ye8DhVPyJDKLUiI+tZctPOfqQ7Z1o0GK2cAbMKGiGE0BDENiSEEEIogdiGhBBCCCUQ25AQQgihBFq5e8AYMEIIoSEIA0YIIYQSaOUMmHvACCGEhqCVM2BWQSOEEBqCfvQ3b+TO1h0YMEIIITRDbENCCCGEEohtSAghhFACffXwvbmzdQcGjBBCCM3Qyi3CwoARQggNQStnwN/+b982z5087iru9Qff+H03ly4RNgnT9IYP02o7wsYRduDAgSLswsV3CRtomBSGSYStVth1112XO1t39GrAAAAAEAcDBgAASAAGDAAAkAAMGAAAIAEYMAAAQAIwYAAAgARgwAAAAAlIasCHDh0q9lttbGzkR43Z3t4u7cUaU9ilS5dKYQcPHsxDCBtymAjDpBDChhum70EYpu+Jh7C9C3v44YfzV3tH+ZuwxzzyyCP5KwAAgHTIkPeapAYMAACwDGDAOWc218za5pn8Xc/s7Jgd/T2zada33KtuWSRfX7d52E2atnRVn50ts26/7J2f774/SwAYLKMz4PgU9Bmzub7p1L8Fq6yt/gxrIXZTtz7b0119drbWTffXV0FZGDAAzInW5uw1SQ04dsWhzlmdZ7yTtp2sTbO2ZsM28/Cgs52k8fGsCgMIjq1l5q747r0SFfnsmK31SloblqWbpI0ey0d22bF147Lz+ervuspT3Fj9ypTqFokfzhL41+U0nnh7JnXJidU9oLP6FOUE56eoS01dN61cGhvHvs/qGNTdMvVZhmlcjIZzHosfPR8+j+D715QvAEADS2bA6oDzzk4dYKVDUyebdXpZR+1eq/PM3cKHT+JZ8vDSMZt+x3eoYUefxwvz8+bpTaTIJ3YsmG4N49XmIXz4FJO61cWX0W1a45gYXNCeHKVtak9BrO4luqmPqKYPz0u0rkG50XPoKH+WYRrFK8UP6uwI4hdhkfMxyWPy/WvMFwCggeUy4NKoIxtplPvJyfui4ws6PX/MjcDCfLKIk5FKOKKpdLxhGa4+WYZTZUSP5R2zL7cUL4gfr1+VSd1q47vzFZ6jacOb1Z4JkbqX6KY+os60ZtY1eF3KwzH9WYrm70ROWIYvN3I+Yt+/dp8lACw74XbQvSKpAVfvAaszK/VfYcdoCTvdIm4Qxx+b7pwrFGmmO22l9fkVr4Myirwjx8IOeqp+sTwamdQtHl8GYcs7Yw2jMLlpwyvaEL4O6uKJ1r1EN/URpfSV89JY18ZzOP1ZCh9vOn6AjV8YZ542dj7CPFp/1wBgJdAF9F6T1IDL2A60cl9v+thkVKL7hlnHpzj1x9xx25Oqo/TvJ/cF8/yUqOi0g5FPQ4ded8yXoalYF+7jBfHtm6n6TRPUbSr+GRcWlp/VNUzjaW5PQazuJbqqTxZeHCrVZUZdg9elPBxBWdF4Dedc8e13JwvLvxv2mI87OR+TPJq+a+6Yrz8ArAT6/7vXLJEBz8d0BwywS0KTbyD8zsVnCQBgVRmdAS/yJCwMGDqjpQGXRruMcAEGBduQAAAARgIGDAAAkAAMGAAARs/otyEBAACkYHSLsAAAAJYBDBgAACABozNgpqABAGAZYBsSAADASMCAAQAAEoABAwDA6GEbEgAAQAJYBQ0AAJAADBgAACABozNgpqABAGAZYBsSAADASMCAAQAAEoABAwDA6GEbEgAAQAJYBQ0AAJAADBgAACABozNgpqABAGAZYBsSAADASMCAAQAAEoABAwDA6GEbEgAAQAJYBQ0AAJAADBgAACABozNgpqABAGAZYBsSAADASMCAAQAAEoABAwDA6GEbEgAAQAJYBQ0AAJAADBgAACABozNgpqABAGAZYBsSAADASMCAAQAAEoABAwDA6GEbEgAAQAJYBQ0AAJAADBgAACABozNgpqABAGAZYBsSAADASMCAAQAAEoABAwDA6GEbEgAAQAJYBQ0AAJAADBgAACABozNgpqABAGAZYBsSAADASMCAAQAAEoABAwDA6GEbEgAAQAJYBQ0AAJAADBgAACABozNgpqABAGAZYBsSAADASMCAAQAAEoABAwDA6GEbEgAAQAJYBQ0AAJAADBgAACABozNgpqABAGAZYBsSAADASMCAAQAAEoABAwDA6GEbEgAAQAJYBQ0AAJAADBgAACABozNgpqABAGAZYBsSAADASMCAAQAAEoABAwDA6GEbEgAAQAJYBQ0AAJAADBgAACABozNgpqABAGAZYBsSAADASMCAAQAAEoABAwDA6GEbEgAAQAJYBQ0AAJAADBgAACABozNgpqABAGAZYBsSAADASMCAAQAAEoABAwDA6GEbEgAAQAJYBQ0AAJAADBgAACABozNgpqABAGAZYBsSAADASMCAAQAAEoABAwDA6GEbEgAAQAJYBQ0AAJAADBgAACABozNgpqABAGAZYBsSAADASMCAAQAAEoABAwDA6GEbEgAAQAJYBQ0AAJAADBgAACABozNgpqABAGAZYBsSAADASMCAAQAAEoABAwDA6GEbEgAAQAJYBQ0AAJAADBgAACABozNgpqABAGAZYBsSAADASMCAAQAAEoABAwDA6GEbEgAAQAJYBQ0AAJAADBgAACABozNgpqABAGAZYBsSAADASMCAAQAAEoABAwDA6GEbEgAAQAJYBQ0AAJAADBgAACABozNgpqABAGAZYBsSAADASMCAAQAAEoABAwDA6GEbEgAAQAJYBQ0AAJAADBgAACABozNgpqABAGAZYBsSAADASMCAAQAAEoABAwDA6GEbEgAAQAJYBQ0AAJAADBgAACABozNgpqABAGAZSOFHSQ2YRVgAADBWMGAAAIAEYMAAADB6RjcFzT1gAABYBlgFDQAAkAAMGAAAIAGjM2CmoAEAYBlgGxIAAMBIwIABAAASgAEDAMDoYRsSAABAAlgFDQAAkAAMGAAAIAGjM2CmoAEAYBlgGxIAAMBIwIABAAASgAEDAMDoYRsSAABAAlgFDQAAkAAMGAAAIAGjM2CmoAEAYBlgGxIAAMBIwIABAAASgAEDAMDoYRsSAABAAlgFDQAAkAAMGAAAIAGjM2CmoAEAYBlgGxIAAMBIwIABAAASgAEDAMDoGd0U9MbGhjl16lT+zpgjR444U/YiLGO3YfpChWHhF4ywYYXpe+DRd4CwcYSpD/Vsb28TtkDYddddlx/dOxiCAgAAJAADBgAASAAGDAAAkAAMGAAAYM8x5v8Da6KESTa2sDEAAAAASUVORK5CYII=</SerializedThumbnailImagePng>
</SlideLayoutData>
</file>

<file path=customXml/item8.xml><?xml version="1.0" encoding="utf-8"?>
<SlideLayoutData xmlns:i="http://www.w3.org/2001/XMLSchema-instance" xmlns="http://firmglobal.com/Confirmit/reporting/powerpoint/09-09-2009">
  <SerializedThumbnailImagePng>iVBORw0KGgoAAAANSUhEUgAAAeAAAAFoCAYAAACPNyggAAAAAXNSR0IArs4c6QAAAARnQU1BAACxjwv8YQUAAAAJcEhZcwAADsMAAA7DAcdvqGQAACAvSURBVHhe7d3dryRnfSfwCWAwtgPBscOLlyEQh0AcTLyxMfgFv/C6V3tpsX/BStHeIRT5YqN9idBKS/wyeOzx2CbgFwLOja9wJgpObnNhPB6/MPbcRCJSRIjEDUJEytbWt7rrnOo61d3Vp/vMM9Pn85M+Oud0vdfp7m8/Tz3dfaRSSiml1HkvAayUUkoVKAGslFJKFSgBrJRSShUoAayUUkoVKAGslFJKFSgBrJRSShUoAayUUkoVKAGslFJKFSgBrJRSShUoAayUUkoVKAGslFJKFSgBrJRSShUoAayUUkoVKAGslFJKFagj7zt+prryoZer3/wmwPa6qvauB16qPvzoq9UXn32zuvt72+/ztTv/8o3qqvo5/jeOnW7OwdC52YzT1TuO/aT6k0e+XlVPXFn96vFrLyr//tQ11U+/fnd16jNPVj+860TtkQPzwp0nqr//4qPVkSuPvVz9+oNnavkJsJ3eef/p6spvnqnurEPpjr98s7r9kLj7++eqTz11tjn+Kx4YPjebcbo68sA/VV89/mdV9fgV1b89dvSiUj15dfUv/+v26q9v/E71w9vqoLzt4QPzQr3+F+5+pDqSVy7NyXvgNMBWuqL2zvteqm6ug+iuOoBv++4b1e2HyBe+/2b10cdeq97+5y8Nnp/NeKk6cv9Pqq8+9L+r6rErql+dPHpR+X/fubr6aR3Az9/47epv65D829uOH5iE8N997oQABrbfO+rg+b3HX6s+XwfRUEBtu8/WPlcf+3uPn6kuPbAQFsBjCWDgULi0bvle/dCZ6u5DGr6tO7/3RnXLM2ery+87XV1x//C5Wo8AHksAA1uv7XrONdDD2PXclx6A9ASkR2DofK1HAI8lgIGtl6D5yMlXD23Xc1+6ou+qW8IZfJsXJkPnbP8E8FgCGNhqaf1edv9L1WeePlvdmRHBvTA6rNIV//tPHMSALAE8lgAGtlpav7/96KvN4KOhINq0Sesyb/uZvAf3rjr0c9vQvK3Mn/2LvF93aJ5N+2y9nWwrreDLNnotWACPJYCBrZXW7+V1uDSt3zrkhoJoE3JN+Y46zBKgCdv/+J0fVx+rW5cfr/1R/Xta3tl+99pzfs9tn6tl/qMnXqk+9OgrzXXq3NZd/0HJ/l73rdeqd2y0G1oAjyWAga2Vt9r8h0deWbn1u6zF2mqDN9eW83sGNr2nblFmxHVXbkvIZt4sl0DOMjfXLwze//CZZp601OPS+05Xv//E69UXnj3XtFL729ykrD/H+u4HJy9Uhs7h6gTwWAIY2FoJtrRA08U7FEDz3PbMtBu51obmzPRagivBnt8zwOtd9fYSoLnenG3n77zN5+1//qOmJf4Hf/F6s84E76fr4E2L9/J63u77cbNMgjAt0nSbZ6BUwjrb6O/DpuQYrq33P/ve7sd6BPBY5yWAL/0v/7M6cuTIjktu/s+mXQDT3nrtjTvTLvtvj5u2pdMu/9MfzEx7y5UfOBTTEoTv+R/Pz0y79OprdoLnpgdfGJyWkPzI//mbPdNye8L45mOzy2V7Ca8E59C+/O5jrzUh+tnjfzcz7dfqaQnmJnSny73lmt/bOa5LvvFS9VsPvdxsc9kLiMyTFwu5prtqWGeZtMRzvrI/7fb3TwCPdaAB/PYv/9fB2wEOWkLx2sdWH3yVIPvo469Vb/u/P2rWkYD8UN1aTRfyrXXLOP7oyR83nyb19jok04rNPO12L5t2J3/g4Veaef/TX52r9+Fc9Ym6Bfwb9XNspqVl3F2mlRBuf8/0zJvn5oRqexzpNm5b55PQfbPZzh9++/WmtT/UYl8m16J/M4Ox6n3v7s/+COCxDjSAu3cmgPMp3c9/+O3Vu58TarmW23YNN13C9e95v+y7HqyDsZbfm79728xtGVWcIPzCs29WX3z2XHVDvQ9X1y3ZrCOtzKHgbfWfMzNv+z7dBGyOJWGcFwAfq/cx17fz3J1ruG+tXzB8+ET9gmPF440c82/XLzJyzrrb3x8BPJYABrZOQjNBmZbhqi3CfgD31xv92yOtxwy2yrXhL9et3qwrAdmG99AysezjIBPC2WbWn+fpfJ3gO+sgb9eb2zM94fk7J19t9r9/TMtkmU/WLXQBfOgC+B+r55uvJP5l9eDTQ9OXu+Pps52/z1YP/mvW9/PqjzvzrDLf+dMe+7Te/MeBeWZdeMcAF54EU7qIV239xqIAXiTbTMv0S3X4frJurf56HYoJyaF5I/NHrrsm+Ja1jiPzpMt7aNo6AZwXKZ95ZvLcMu8FxngCeKzy14Cf/3mTPU2NCKAZT/9zdW7PcgOhNHa+8+yP38z2d+vcP3TDtecCPQa4ECX4Mvhpv63BVQO4Dfx8wX+6n5vu5vq2efMmLK95+Ewzb0Zcp3s53ciZtiyE51kngCMvVtJVvv51YAE81oEG8BiTEPp59fz050pBMhhKAy7I8Fpx+wIYRksYXf8Xr5+3AM72PnjilWbAVd7SkxHM/SBNuCaYf+uhOnjrlnIGVSX00vr8/LPnqk8/dbbpNdxvCK8bwFkug82ynqH1jyeAxyocwNMu2H/95+qOaUv4+eeH5ptjGwI4xz44vUcAwyiTT796qfrUk/v77Of9BvAH6hZtBl3dWIdrlk1LMvvStngTvM2Lgjp4M1/CN/uX7WVgVX62l+32E8KbCOAM7FrUbT6OAB6raBf0Hf/wy6THtOu1E8YD8+7R7bqe1iS8e6E0dr6OlbqGB/SX3/MCYWCfFh73qGNof5/UvH1e59ja3oqcr9n1zHsB0LvG3dS8a/2z8zb7teAF1rr/I7ZXrmHudwBW7CeAJ6F/urrl6bPN6OcEbQI0t+W9vJ/89qTFm+vDCd5Mf//xM820P/jWbks9AXzbM2erd9fLrhrCmwjgjBrXAj4Ug7D2BuDkSXXkYKwDCeChwJjWqBcGC5bvbmfjAfzL6lwnfNuaDaV1j203gCeXC/rV+78NHWOnJvs/1QZtr869+fOBAF7/ONhuGaiUtwLdkQ+/GAiaZfYTwJHgysdK5pOuEsJ5v24GNrXBm/35RB22V33zTNPKTMDGJd/4UdNtneXynJkWcrqjMzo66xwbwusGcF4YpPWe3oP1PpBDAI9VLoCHWjfTJ+3RrZmx3bIj52tbVf3tz7u9b6dVNhME7XbqGtr+2NBYeAx1ddbT9ix051332GLn+OrqBujO7Tvba/dr74up+fN2b6t1A3zDx8F2SwC/96H9jYCO/QZwJFjz1qOb6wBN93LCNy3x6+rgzYuCNnj7y+UDPRKeCeF2H/Jxle17jseE8LoBnP3NNrOuZW+NWkwAj1UsgNuQmGkJ7bRuuq3SBTYawNNtz8zTm3dhWC7a96FpY9bZsfAY+kE33d7Outc9tok25Gb/Z9E/lwu0wdruS3tcA9vf+0JiM8fBdktg5XpsiQCObD/Xf6+qn1Nz3Te3JXjzwqA/b1cGbs2EcP0z14YzOnpMt/C6AZwWe14sJPTXeyuSAB6r0DXg+WE1/0l+wCYDuJ1nYS0ImMFt7JocVzcoVwyMscfa6AXwusc2NTmG4fn2Hl9Pv0u6PY5FvR79Y97QcbDdEoBphW46gLPeBGlub37WfzfXmzvztNKFm8DNMmNbk1kmX47fbwnnqxQzLdtd1BLeRADnZz4uUwBvQQDP1X8yHqoxwTQ2lMbMN2afFj25D25jV9EAXvfYphYF8N4ejfZF1pxqj2OVAN7QcbDd2gDebxANBXC+nSgDpvL9vtd/6/Xmc51/57FXd7a3ymCpRdJruCeE65+3PF0H47HJ1xzO25YA3oytD+DJE/myWtCaam0ygJcE6FJLli8awOse29SiAJ49vna/ptU9xjZE231ZJYA3dBxst020gPNlDGnlZn0JtgRyrufm7UNfenYyqCq/p8s213bX//CKiQTwvJZwfr67fo7ut8zTws4xv+UbP2q+wlAAr2fLu6Dndz+3Zt+eNDxPY2wojZpv+X4ttmj5oWnnMYDXPraJ9oXT3ssDvfUvCMo913XbeQfOw9xrwGseB9stYZRvIlongD9Wt3Tf9o2Xmi84yIdTJGwTwDc9+ePqI3XIJZAzb740PwOXss3L1gqtie64mX4I53hueeZsdWX9XJ1peWHQtr6vfuhM86IjX/ywn7deRZbLp3Kt/+X8Anis8z8Ia1GLp9U+KS97oh188l4QwEvm22mZ98OgbbUNhETX8PLtduoaCs8l69wx9lgb/QBe/9hiZx1DLflUP1R7+7W7fF0752LO+Wn3K9W5fRPHwXZbdxR0Kx8TmQBMwH6+bvVe98TkywoSfm+rW5sZYNV+Kf9HH5t0WWfb++2OznJNC7gTftlW3qL0hWkI52sDE5Q3fOf15r3E2cdb61DOCOYEdX6u+n3ArbxNKtebs12joLcygNsn2+Xdy+0T7eLBWG2LaFKTUB8Kpf3NN1sjusQXLt8Pyen2RwfG2GPozDuz7nWPrf2fDL/neHYf2v1aUN192wnsOTXzwmWV4xg6D2y7hGCez/b7PuDIcgnwhGt+5m1F77xv+iEf0+0kHD9V357W8ee/f67+/cfNtP22hLPuvHB49wMvzwT5JQnhzvcat/sWCdz9tnj7sq6bnjxb74f3AW9nAA+24uYY2aLZ6aZMNU/Uw6E0dr7B8FjxCXympZeaCZDWdDsrrHv8McwLnvWOrQ3gB+tXyTPrWXR83Wq21QbonH3eqXr69P6yt7dk7HEI4MMoQZZu1LQE2+ua68ggqLSEE7j97SQYb6hboQnBdEfngyxy7Xg/AZbgTqs6X/z/rvq5uO1ezroSwhn4tW6rfpF0vacLO638of0bTwCPVeAaMBer3QAenr5x0xdhCy9XQE8C64q6Fdd+GMZQ2KwiLc8PP/pqc004625buAnHhGTev5tvNkoI58vwP3QiYf2jpiXZ37euLJ8Q74Z1urHfd/xMs+/dD+FI+GeAVdsKPggJ4Izybgef7Z8AHutAA5jtciABPOd68W6L+DwGPlsjQZbPNd7viOCuBGuujeZtQAnEqx56ufms5u72Jt3RP66+8P3JYK18vWACOAHbna8rwZpQzTztKOr0GuZTsXJ7BkRlnnxUZa7Jprt7Ey8o5sm5ygsNLWABzAXoYFrAA93J3Rrs3obF0orLwKhNBHDcWYdwurQTxOlyfmevdZtrtmk9tq3uXBde9sUGCd1rHp6MXG5b0wngJnTr/f/dx16t7qi3eV293mz3ru8N79umpHs716CzH0P7O54AHksXNKMdZBf0ZN2zNerT0GBAQiQfR7mpAI5cT06wfvjk5Pt+s51uC/ey+yYt4aMnJm+BSnd0PrwjI6bbeZr5OuGdgM4X+X/66Teaj65sA7h9b29GOKdVvamBVvNk/Zv5GMoQwGOd30FYAOdBun93BmL1wmYdad2mKzghlVb2e+rnzARmu91cz83135uemnz9YLb/kTqwE7SX1wGd9/AmoNuWcZbNehK+7RfyJ8TTDf2eYy83ob/J/Z8nLxg2MwArBPBYAhjYSrkOnBHFmx45nBDOe4Mz4vmGXOutg7U7kCot3FwDTvdx3pv7xb86V318+h7idDtfe/K15r297WjpNoTTEk7YfvCRV6r3H59+o9KG932e9BQ0LxTq/eiew/0RwGMJYGArNdeBH3+16QoeCp115Jrwl+tgzaCltFjbbuMmUOuWd1rf+TufmJW3MSXgrn5o8pGVCeJ8Cf/H62lpLXf3N9d6813Cmf8gB1z15UVKWuGb+UhNATzWgQbwW6+9sQnheMuVH9i5/fI//cHO7aYd7LToTgvTDse03A+603I/OazTbnrwhZ2wufTqazYy7dPHXmha2AnUX+tt77L//oOda8Jvv2p2uexnwjafZnVJb1rWeT66nLvyYuIzT7/RvHjotuT3TwCPdaABDFBSBjLl053uOqDWZLqIb3rq7ORjIZ+cfIDG5Z3tJ4DTCk5ruf2Ch7SW24FYd3z3zeoTdWs4I54zCCqf3jW0nYOUa9XZx+xbu9/rEcBjCWBgayVU8sEY7RcaHISmO/rZyXXeDJ5qB2W1A7XyBQ7Z/o3Tty/lRUFazemizvIJwHQ5H/RI5yEZ5HVHve0M+NrEl0lMCOCxBDCwtdIaTbfqbdMvLBgKoU3INdS0gvP2pIRuJIyba8D1tIyGzrXofHlCrg/ngzzyPuGDfm/vMrk+nf3eXOs3BPBYAhjYagmXjDo+yI9xjIRwBld98MQrzeCsXONNwLXXdBPCmSd/R37Pbf31nC+TfXijGRy2/odvdAngsQQwsNXSFZzu3lvrwDnobt60dhP0kYAdmqcJ4ALdzX3Zx3zBw2ZbvyGAxxLAwNZLyOSjKQ/yWvDFJl3im2/9hgAeSwADWy8t4LSEb8m14Dkt08Mkrd90l2/mgzf6BPBYAhg4FBI273/4lQO/Fnyhy6jt2787+YrP9T/3eYgAHksAA4dG3peblt9hDuF0w+fjLjd/7bclgMcSwMChkRZf2xVd+i1AJSR8r/tWPgLzoMI3BPBYOwF85bEE8JlJCANsqUvvO12993i6ovM1f3VL+JC4qw7fW555s7r8gXxa1/C52YzT1ZEH/qn66vE/q6rHr6j+7bGjF5Xqyaurf6kD+K9v/E4dkI80IXlQXqjX/8Ldj1RH3nf8THXlQy9XaQkDbKt86cAV909GRX/p2XPNW4e2XUY8R57n80EgOQdD52YzTlfvOPaT6k8e+XpVPXFl9avHr72o/PtT11Q//frd1anPPFn98K4TtTqED8gLd56o/v6Lj1ZHpt+BrpRSSqnzWAJYKaWUKlACWCmllCpQAlgppZQqUAJYKaWUKlACWCmllCpQAlgppZQqUAJYKaWUKlACWCmllCpQAlgppZQqUAsD+Prrr6+OHDnSOHr0aPWzn/2s8eKLL+7cblq5adGdFqYdjmm5H3Sn5X5i2nZOe+6553am3XrrraZdZNOef/75aaLurYUBnJWePXsWANiHhPK8WhjAWXBohQDAcgIYAApIl/S8WhjAWXBohQDAcrkOPK8WBnAWHFohALCcAAaAAgQwABSQdxPNq4UB7G1IALB/RkEDQAECGAAK8DYkACjAICwAKEAAA0ABAhgACvja1742TdS9tTCAvQ0JAPbPKGgAKEAAA0AB++6C9jYkANg/g7AAoAABDAAFCGAAKMDbkACgAKOgAaAAAQwABXgbEgAUYBAWABQggAGgAAEMAAXs+xpwFhxaIQCwnFHQAFCAAAaAAnRBA0ABBmEBQAECGAAKEMAAUIBrwABQgFHQAFCAAAaAAnRBA0ABBmEBQAECGAAKEMAAUIBrwABQgFHQAFCAAAaAAnRBA0ABBmEBQAECGAAKEMAAUIBrwABQgFHQAFCAAAaAAnRBA0ABBmEBQAECGAAKEMAAUIBrwABQgFHQAFCAAAaAAnRBA0ABBmEBQAECGAAKEMAAUIBrwABQgFHQAFCAAAaAAnRBA0ABBmEBQAECGAAKEMAAUIBrwABQgFHQAFCAAAaAAnRBA0ABBmEBQAECGAAKEMAAUIBrwABQgFHQAFCAAAaAAnRBA0ABBmEBQAECGAAKEMAAUIBrwABQgFHQAFCAAAaAAnRBA0ABBmEBQAECGAAKEMAAUIBrwABQgFHQAFCAAAaAAnRBA0ABBmEBQAECGAAKEMAAUIBrwABQgFHQAFCAAAaAAnRBA0ABBmEBQAECGAAKEMAAUIBrwABQgFHQAFCAAAaAAnRBA0ABBmEBQAECGAAKEMAAUIBrwABQgFHQAFCAAAaAAnRBA0ABBmEBQAECGAAKEMAAUIBrwABQgFHQAFCAAAaAAnRBA0ABBmEBQAECGAAKEMAAUIBrwABQgFHQAFCAAAaAAnRBA0ABBmGxtU6dOjV4O5tzWM7xpo5zlfVcqOe2xLnYVgJ4lJPVPUduqO491bv91L3VDUfuqU52b9saOeYj1T0nh6Zt0kFs51R17w1Hqhvu9QA/OP1zPOcxUsQm92VT96VV1rPqNpc9hjZ1Pkqci+0mgEeZcwcWwBtwENvxAD94h+UclwidVbcpgC9WrgGPMjaAJ3esvDhp3HBvdWpmWr2Oe++ZTm/Xt2iZAc0258zbnTa1+6CcHsPJ7jyLHpTTB/W93fn7LzZW2Pe5+z20nd5+LTyu/nntuefk7nrmmuzDZJl2XZ1jXXpeu3/XTvaWX7b+Ve8DM3rrbv6/7brH7NvibZ+694bdaTv/l94yzTnOttrpy9Y7nXfufXHZ9NqY+/rOvta/7+txN3Sci5dtztfO39P57rl3znqGzNnmmPvg3MfqKv+beUqci+1nFPQo/TvwVPOgaO/okztY91Xd4B1w5s6+bJm+6QOteeD1l+1Omzh5T+7ks0/G3QdmM33JtrrzT56Mxx5v1/L9nr9fy45r3Hmdb7L+nXl3nuja9S/b/t7psyG3bP2rnMe+Zedy2b4t2XY/rBcum231wq3z5Dr0P+2uez/TF/9Pevsycz6XHPeM/rzLlu3sW/7XO7fvXW6+/rxjjnf2fDX7tOB8jDv2vhLnYrsJ4FHaO/iQ6Z18T8siJne0yQNn4E63dJmewfkXmJl/74N48foG5u/etsq+r7qdZcc5M33owTx02xxZV+/JZ/bJa8DM9pfs/7L1z6yrteA+0DWw7N4n3iX7tmjbg9Nb/XOcbU2f5GdemLa6+7Lsf75s+oA9y88PnKXHPXD7zvJjls089YuPhOTu+gb2Y64R8+453v6+98/39HysdOx9Jc7FdtMFPUr3Ad3ReaKZPPENBXR7R9t7J1++TGdb7fxLX6lOHni761rwIB18ALWGjnn3gbPKvi/e77H7Ne+49p7XVR7gzb71u8FW2v7i/V+2/lXOY9/geZ0JvxH71ttma7LtyXlsb1t8jrOtzpP8nv93d/7F+7V8emsy3+5+d5efDeDuulY757PHOW7Z6Xmb+b/3z9ci8+Ydc7yt7jp2p69zfytzLrZbztW8WhjAWXBohdtp6A5e6wfwwnCc3On2PBEsDdRdi+fffXDu3LH39aTWWvygXmXfx+z3sifj+ce197yu8gBv9m1hAK93Xpetf5Xz2De47KoBPHLbky7PmA223XOcbU2nZRt71tudf/F+jZ2++H8yu5/dda12zmePc9yy7f61+xPj75PD53bs8bb653syfZ37W5lzsd3yP51XAnjH0B281n2ym3lADJnc6eY/qYywaP5M6z8Y9jxIV9n+wPzd21bZ91W3050/vy88roHzusoDfGD9zRPL6O2vvv971r+zrhUNLbvqvq207e557Z/jbGv6GJl5EdDq7suS/drHOd27/PwAXu24e8c5Ytn8fzN/+3Ny+wr3yaFtrnof3HO+p+djpWPvK3EutpsAHqX7gO6YeaKZ3KlmHijNHXTBE8HSZfpmH2jNE3nbuuo/GJp9yyvPdl0DD9KFD6DJ/N3pTStoZ19X2fcF+71sv5Ye1/zzOu4B3p+3d9wjt797PNO/d5ZZsv52/tH3ga7+tuese8m+zd324LHPHvfscc07J8sHUc1ua8n0wf3KcbXb37svQ/ePcee8f5xLlm32pXscs/uxr/vkqOPN37vz7D3fs/sx7tj7SpyL7eYa8CjdO0/HzB0spnfI5sEQ3WUm02afCHZvH15mwM6DL7rb7nYTttMmD8zJNru/T/Uf2DOmx9x9K0j3gdZYYd/n7vfy/Vp8XMPntQn5zD8Ngaxj/gN+sr6dY8hbVjrHunj7A8vPvBVo+fqXncfF+z677D339P+ny/Zt+bZ3p82e59lznO10l+2td+Z4++evNvM/XzZ92f+kuy/D949lx93Vvy8tWrbZr/4Lj+nfq9wnh+bd3d6c4537WO2ej1j+Px+7X+fjXGwzo6A5HOoXAPeMfYDnyX7Pi40NWnX9q+77TMBywVrl/3o+Xaj7tYUEMIfCqbrVOdjCaQJrb+tgY6/GN7D+ufs+RABfNFb6v55HF+p+bSNd0Bx6O91hU5vuCjvo9c8QwHDRyPPBvFoYwFlwaIUAwHICGAAKEMAAUIBrwABQgFHQAFCAAAaAAnRBA0ABBmEBQAECGAAKEMAAUIBrwABQgFHQAFCAAAaAAnRBA0ABBmEBQAECGAAKEMAAUIBrwABQgFHQAFCAAAaAAnRBA0ABBmEBQAECGAAKEMAAUIBrwABQgFHQAFCAAAaAAnRBA0ABBmEBQAECGAAKEMAAUIBrwABQgFHQAFCAAAaAAnRBA0ABBmEBQAECGAAKEMAAUIBrwABQgFHQAFCAAAaAAnRBA0ABBmEBQAECGAAKEMAAUIBrwABQgFHQAFCAAAaAAnRBA0ABBmEBQAECGAAKEMAAUIBrwABQgFHQAFCAAAaAAnRBA0ABBmEBQAECGAAKEMAAUIBrwABQgFHQAFCAAAaAAnRBA0ABBmEBQAECGAAKEMAAUIBrwABQgFHQAFCAAAaAAnRBA0ABBmEBQAECGAAKEMAAUIBrwABQgFHQAFCAAAaAAnRBA0ABBmEBQAECGAAKEMAAUIBrwABQgFHQAFCAAAaAAnRBA0ABBmEBQAECGAAKEMAAUIBrwABQgFHQAFCAAAaAAnRBA0ABBmEBQAECGAAKEMAAUIBrwABQgFHQAFCAAAaAAnRBA0ABBmEBQAECGAAKEMAAUIBrwABQgFHQAFCAAAaAAnRBA0ABBmEBQAECGAAKEMAAUIBrwABQgFHQAFCAAAaAAnRBA0ABBmEBQAECGAAKEMAAUIBrwABQgFHQAFCAAAaAAp577rlpou4tXdAAcEAMwgKAAgQwABQggAGggFtvvXWaqHtrYQC7BgwA+2cUNAAUIIABoABvQwKAAgzCAoACBDAAFCCAAaCAfb8N6fbbb29C+MUXX2wGZMXRo0eb21qmXfjTMgignZY7g2nbOe0rX/nKzLRjx46ZdgimZaxOd1r+Nu3CmfaLX/ximqh7a2EAK6WUUupgSgArpZRSBUoAK6WUUgVKACullFIFSgArpZRSBUoAK6WUUgVKACullFIFSgArpZRSBUoAK6WUUue9qur/AySecqi9WNixAAAAAElFTkSuQmCC</SerializedThumbnailImagePng>
</SlideLayoutData>
</file>

<file path=customXml/item9.xml><?xml version="1.0" encoding="utf-8"?>
<ShapeData xmlns="http://firmglobal.com/Confirmit/reporting/powerpoint/09-09-2009" xmlns:i="http://www.w3.org/2001/XMLSchema-instance" i:type="TableData">
  <PowerPointShapeId>ddf8d233-bd57-4f4f-8863-e86352bf646a</PowerPointShapeId>
  <ReportId>d7462fef-0266-4b85-9d5c-7818c36d4155</ReportId>
  <OriginMode>View</OriginMode>
  <Name>_Markel_2017_Associate_Engagement_Survey_NVG_v173__Results_Sorting_Tool__t0</Name>
  <PageId>e98ad58b-685a-43a4-90b6-caa4e49fa6a2</PageId>
  <IsUpdatable>true</IsUpdatable>
  <UpdatingMode>PreserveFormatting</UpdatingMode>
  <Origin>Page</Origin>
  <SerializedDynamicReportState>&lt;?xml version="1.0" encoding="utf-16"?&gt;&lt;DynamicReportState xmlns:xsi="http://www.w3.org/2001/XMLSchema-instance" xmlns:xsd="http://www.w3.org/2001/XMLSchema" B="p3085273020"&gt;&lt;Arguments&gt;&lt;Arguments&gt;&lt;Argument Key="DEMOGR"&gt;&lt;Argument xsi:type="ParameterValueResponse" ValueId="00000000-0000-0000-0000-000000000000" IsIterator="false" Type="String" StringKeyValue="Orgcode" StringValue="Orgcode" NumericValue="-79228162514264337593543950335" DateValue="0001-01-01T00:00:00" /&gt;&lt;/Argument&gt;&lt;Argument Key="RST_PAGED"&gt;&lt;Argument xsi:type="ParameterValueResponse" ValueId="00000000-0000-0000-0000-000000000000" IsIterator="false" Type="String" StringKeyValue="5.0" StringValue="Top 10 Most Favorable" NumericValue="-79228162514264337593543950335" DateValue="0001-01-01T00:00:00" /&gt;&lt;/Argument&gt;&lt;Argument Key="SORTBY"&gt;&lt;Argument xsi:type="ParameterValueResponse" ValueId="00000000-0000-0000-0000-000000000000" IsIterator="false" Type="String" StringKeyValue="NONE" StringValue="NONE" NumericValue="-79228162514264337593543950335" DateValue="0001-01-01T00:00:00" /&gt;&lt;/Argument&gt;&lt;Argument Key="LAST_VISITED_PAGE"&gt;&lt;Argument xsi:type="ParameterValueResponse" ValueId="00000000-0000-0000-0000-000000000000" IsIterator="false" Type="String" StringKeyValue="sorting_tool" StringValue="sorting_tool" NumericValue="-79228162514264337593543950335" DateValue="0001-01-01T00:00:00" /&gt;&lt;/Argument&gt;&lt;Argument Key="REPORT_BASE_TOP"&gt;&lt;Argument xsi:type="ParameterValueResponse" ValueId="00000000-0000-0000-0000-000000000000" IsIterator="false" Type="String" StringKeyValue="3732" StringValue="3732" NumericValue="-79228162514264337593543950335" DateValue="0001-01-01T00:00:00" /&gt;&lt;/Argument&gt;&lt;Argument Key="DATA"&gt;&lt;Argument xsi:type="ParameterValueResponse" ValueId="00000000-0000-0000-0000-000000000000" IsIterator="false" Type="String" StringKeyValue="fav" StringValue="fav" NumericValue="-79228162514264337593543950335" DateValue="0001-01-01T00:00:00" /&gt;&lt;/Argument&gt;&lt;Argument Key="ROLE"&gt;&lt;Argument xsi:type="ParameterValueResponse" ValueId="00000000-0000-0000-0000-000000000000" IsIterator="false" Type="String" StringKeyValue="HGU" StringValue="Hay Group User" NumericValue="-79228162514264337593543950335" DateValue="0001-01-01T00:00:00" /&gt;&lt;/Argument&gt;&lt;Argument Key="WIDGET"&gt;&lt;Argument xsi:type="ParameterValueResponse" ValueId="00000000-0000-0000-0000-000000000000" IsIterator="false" Type="String" StringKeyValue="2" StringValue="2" NumericValue="-79228162514264337593543950335" DateValue="0001-01-01T00:00:00" /&gt;&lt;/Argument&gt;&lt;Argument Key="RST"&gt;&lt;Argument xsi:type="ParameterValueResponse" ValueId="00000000-0000-0000-0000-000000000000" IsIterator="false" Type="String" StringKeyValue="1" StringValue="1" NumericValue="-79228162514264337593543950335" DateValue="0001-01-01T00:00:00" /&gt;&lt;/Argument&gt;&lt;Argument Key="THEME"&gt;&lt;Argument xsi:type="ParameterValueResponse" ValueId="00000000-0000-0000-0000-000000000000" IsIterator="false" Type="String" StringKeyValue="0" StringValue="0" NumericValue="-79228162514264337593543950335" DateValue="0001-01-01T00:00:00" /&gt;&lt;/Argument&gt;&lt;Argument Key="INTERNAL_BENCHMARK_DATA"&gt;&lt;Argument xsi:type="ParameterValueResponse" ValueId="00000000-0000-0000-0000-000000000000" IsIterator="false" Type="String" StringKeyValue="1" StringValue="1" NumericValue="-79228162514264337593543950335" DateValue="0001-01-01T00:00:00" /&gt;&lt;/Argument&gt;&lt;Argument Key="COMPARATORS_EXTERNAL"&gt;&lt;Argument xsi:type="ParameterValueCollection" ValueId="00000000-0000-0000-0000-000000000000" IsIterator="false"&gt;&lt;Values&gt;&lt;ParameterValue xsi:type="ParameterValueResponse" ValueId="00000000-0000-0000-0000-000000000000" IsIterator="false" Type="String" StringKeyValue="norm1" StringValue="norm1" NumericValue="-79228162514264337593543950335" DateValue="0001-01-01T00:00:00" /&gt;&lt;ParameterValue xsi:type="ParameterValueResponse" ValueId="00000000-0000-0000-0000-000000000000" IsIterator="false" Type="String" StringKeyValue="norm2" StringValue="norm2" NumericValue="-79228162514264337593543950335" DateValue="0001-01-01T00:00:00" /&gt;&lt;/Values&gt;&lt;/Argument&gt;&lt;/Argument&gt;&lt;Argument Key="COMPARATORS_INTERNAL"&gt;&lt;Argument xsi:type="ParameterValueCollection" ValueId="00000000-0000-0000-0000-000000000000" IsIterator="false"&gt;&lt;Values&gt;&lt;ParameterValue xsi:type="ParameterValueResponse" ValueId="00000000-0000-0000-0000-000000000000" IsIterator="false" Type="String" StringKeyValue="001" StringValue="001" NumericValue="-79228162514264337593543950335" DateValue="0001-01-01T00:00:00" /&gt;&lt;ParameterValue xsi:type="ParameterValueResponse" ValueId="00000000-0000-0000-0000-000000000000" IsIterator="false" Type="String" StringKeyValue="101" StringValue="101" NumericValue="-79228162514264337593543950335" DateValue="0001-01-01T00:00:00" /&gt;&lt;/Values&gt;&lt;/Argument&gt;&lt;/Argument&gt;&lt;Argument Key="DEMOGR_PAGED"&gt;&lt;Argument xsi:type="ParameterValueResponse" ValueId="00000000-0000-0000-0000-000000000000" IsIterator="false" Type="String" StringKeyValue="Orgcode" StringValue="Orgcode" NumericValue="-79228162514264337593543950335" DateValue="0001-01-01T00:00:00" /&gt;&lt;/Argument&gt;&lt;Argument Key="RUNONCE"&gt;&lt;Argument xsi:type="ParameterValueResponse" ValueId="00000000-0000-0000-0000-000000000000" IsIterator="false" Type="String" StringKeyValue="1" StringValue="1" NumericValue="-79228162514264337593543950335" DateValue="0001-01-01T00:00:00" /&gt;&lt;/Argument&gt;&lt;Argument Key="ITEM2"&gt;&lt;Argument xsi:type="ParameterValueResponse" ValueId="00000000-0000-0000-0000-000000000000" IsIterator="false" Type="String" StringKeyValue="QS02" StringValue="QS02" NumericValue="-79228162514264337593543950335" DateValue="0001-01-01T00:00:00" /&gt;&lt;/Argument&gt;&lt;Argument Key="ITEM_WITH_ENPS"&gt;&lt;Argument xsi:type="ParameterValueResponse" ValueId="00000000-0000-0000-0000-000000000000" IsIterator="false" Type="String" StringKeyValue="QS01" StringValue="QS01" NumericValue="-79228162514264337593543950335" DateValue="0001-01-01T00:00:00" /&gt;&lt;/Argument&gt;&lt;Argument Key="INIT"&gt;&lt;Argument xsi:type="ParameterValueResponse" ValueId="00000000-0000-0000-0000-000000000000" IsIterator="false" Type="String" StringKeyValue="1" StringValue="1" NumericValue="-79228162514264337593543950335" DateValue="0001-01-01T00:00:00" /&gt;&lt;/Argument&gt;&lt;Argument Key="ITEM"&gt;&lt;Argument xsi:type="ParameterValueResponse" ValueId="00000000-0000-0000-0000-000000000000" IsIterator="false" Type="String" StringKeyValue="QS01" StringValue="QS01" NumericValue="-79228162514264337593543950335" DateValue="0001-01-01T00:00:00" /&gt;&lt;/Argument&gt;&lt;/Arguments&gt;&lt;/Arguments&gt;&lt;D&gt;&lt;Filters /&gt;&lt;/D&gt;&lt;P&gt;&lt;CurrentHierarchyNodes Id="3732" IsLeaf="false" HasChildren="true"&gt;&lt;Level TableName="Markel 2017" /&gt;&lt;/CurrentHierarchyNodes&gt;&lt;NodeType&gt;HierarchyNode&lt;/NodeType&gt;&lt;FormId&gt;Orgcode&lt;/FormId&gt;&lt;/P&gt;&lt;O&gt;&lt;CurrentHierarchyNodes Id="3732" IsLeaf="false" HasChildren="true"&gt;&lt;Level TableName="Markel 2017" /&gt;&lt;/CurrentHierarchyNodes&gt;&lt;NodeType&gt;HierarchyNode&lt;/NodeType&gt;&lt;FormId&gt;Orgcode&lt;/FormId&gt;&lt;/O&gt;&lt;ActiveExtendedFilterIds xsi:nil="true" /&gt;&lt;ActiveExtendedFilters xsi:nil="true" /&gt;&lt;pageContext&gt;AAEAAAD/////AQAAAAAAAAAMAgAAAGJGaXJtZ2xvYmFsLkNvbmZpcm1pdC5SZXBvcnRpbmcsIFZlcnNpb249MTguMC4wLjAsIEN1bHR1cmU9bmV1dHJhbCwgUHVibGljS2V5VG9rZW49ODEzNDQ1MGU1YTA1YzBjMQUBAAAAX0Zpcm1nbG9iYWwuQ29uZmlybWl0LlJlcG9ydGluZy5EeW5hbWljVmlld01vZGUuRHluYW1pY1JlcG9ydFN0YXRlK1NlcmlhbGl6YWJsZVNjcmlwdFBhZ2VDb250ZXh0AgAAABFfdmFsaWRhdGlvbkVycm9ycwZfaXRlbXMGA8sBU3lzdGVtLlR1cGxlYDJbW1N5c3RlbS5PYmplY3QsIG1zY29ybGliLCBWZXJzaW9uPTQuMC4wLjAsIEN1bHR1cmU9bmV1dHJhbCwgUHVibGljS2V5VG9rZW49Yjc3YTVjNTYxOTM0ZTA4OV0sW1N5c3RlbS5PYmplY3QsIG1zY29ybGliLCBWZXJzaW9uPTQuMC4wLjAsIEN1bHR1cmU9bmV1dHJhbCwgUHVibGljS2V5VG9rZW49Yjc3YTVjNTYxOTM0ZTA4OV1dW10CAAAACQMAAAAJBAAAABEDAAAAAAAAAAcEAAAAAAEAAAADAAAAA8kBU3lzdGVtLlR1cGxlYDJbW1N5c3RlbS5PYmplY3QsIG1zY29ybGliLCBWZXJzaW9uPTQuMC4wLjAsIEN1bHR1cmU9bmV1dHJhbCwgUHVibGljS2V5VG9rZW49Yjc3YTVjNTYxOTM0ZTA4OV0sW1N5c3RlbS5PYmplY3QsIG1zY29ybGliLCBWZXJzaW9uPTQuMC4wLjAsIEN1bHR1cmU9bmV1dHJhbCwgUHVibGljS2V5VG9rZW49Yjc3YTVjNTYxOTM0ZTA4OV1dCQUAAAAJBgAAAAkHAAAABAUAAADJAVN5c3RlbS5UdXBsZWAyW1tTeXN0ZW0uT2JqZWN0LCBtc2NvcmxpYiwgVmVyc2lvbj00LjAuMC4wLCBDdWx0dXJlPW5ldXRyYWwsIFB1YmxpY0tleVRva2VuPWI3N2E1YzU2MTkzNGUwODldLFtTeXN0ZW0uT2JqZWN0LCBtc2NvcmxpYiwgVmVyc2lvbj00LjAuMC4wLCBDdWx0dXJlPW5ldXRyYWwsIFB1YmxpY0tleVRva2VuPWI3N2E1YzU2MTkzNGUwODldXQIAAAAHbV9JdGVtMQdtX0l0ZW0yAgIGCAAAAA5mbGFnX3Nob3dfaGVscAYJAAAAATEBBgAAAAUAAAAGCgAAAAppbm5lcl9wYXRoBgsAAAASUmVzdWx0c1NvcnRpbmdUb29sAQcAAAAFAAAABgwAAAAEcGF0aAYNAAAANFlvdSBhcmUgaGVyZTogRXhwbG9yZSBSZXN1bHRzID4gUmVzdWx0cyBTb3J0aW5nIFRvb2wL&lt;/pageContext&gt;&lt;EnduserFilterTitle /&gt;&lt;/DynamicReportState&gt;</SerializedDynamicReportState>
  <OverrideDynamicReportState>false</OverrideDynamicReportState>
  <TableId>2fdc6e7c-aa11-49dc-8254-2c80c8173ae7</TableId>
</ShapeData>
</file>

<file path=customXml/itemProps1.xml><?xml version="1.0" encoding="utf-8"?>
<ds:datastoreItem xmlns:ds="http://schemas.openxmlformats.org/officeDocument/2006/customXml" ds:itemID="{1EE40F74-5661-4A77-98E3-03E71ED7D622}">
  <ds:schemaRefs>
    <ds:schemaRef ds:uri="http://firmglobal.com/Confirmit/reporting/powerpoint/09-09-2009"/>
  </ds:schemaRefs>
</ds:datastoreItem>
</file>

<file path=customXml/itemProps10.xml><?xml version="1.0" encoding="utf-8"?>
<ds:datastoreItem xmlns:ds="http://schemas.openxmlformats.org/officeDocument/2006/customXml" ds:itemID="{E287BF04-ACFB-48A7-9DDC-5B1361BD2C5F}">
  <ds:schemaRefs>
    <ds:schemaRef ds:uri="http://firmglobal.com/Confirmit/reporting/powerpoint/09-09-2009"/>
  </ds:schemaRefs>
</ds:datastoreItem>
</file>

<file path=customXml/itemProps11.xml><?xml version="1.0" encoding="utf-8"?>
<ds:datastoreItem xmlns:ds="http://schemas.openxmlformats.org/officeDocument/2006/customXml" ds:itemID="{92C0430C-3E5D-4EC4-82E1-D781D378D514}">
  <ds:schemaRefs>
    <ds:schemaRef ds:uri="http://firmglobal.com/Confirmit/reporting/powerpoint/09-09-2009"/>
  </ds:schemaRefs>
</ds:datastoreItem>
</file>

<file path=customXml/itemProps12.xml><?xml version="1.0" encoding="utf-8"?>
<ds:datastoreItem xmlns:ds="http://schemas.openxmlformats.org/officeDocument/2006/customXml" ds:itemID="{BFF81345-4D03-458F-A00C-72837ADD944F}">
  <ds:schemaRefs>
    <ds:schemaRef ds:uri="http://firmglobal.com/Confirmit/reporting/powerpoint/09-09-2009"/>
  </ds:schemaRefs>
</ds:datastoreItem>
</file>

<file path=customXml/itemProps13.xml><?xml version="1.0" encoding="utf-8"?>
<ds:datastoreItem xmlns:ds="http://schemas.openxmlformats.org/officeDocument/2006/customXml" ds:itemID="{32DFAF1D-5501-4A7F-9D2D-7841B0031EC5}">
  <ds:schemaRefs>
    <ds:schemaRef ds:uri="http://firmglobal.com/Confirmit/reporting/powerpoint/09-09-2009"/>
  </ds:schemaRefs>
</ds:datastoreItem>
</file>

<file path=customXml/itemProps14.xml><?xml version="1.0" encoding="utf-8"?>
<ds:datastoreItem xmlns:ds="http://schemas.openxmlformats.org/officeDocument/2006/customXml" ds:itemID="{C0A8011C-ED4C-40A2-8F59-444B25A2C1BC}">
  <ds:schemaRefs>
    <ds:schemaRef ds:uri="http://firmglobal.com/Confirmit/reporting/powerpoint/09-09-2009"/>
  </ds:schemaRefs>
</ds:datastoreItem>
</file>

<file path=customXml/itemProps15.xml><?xml version="1.0" encoding="utf-8"?>
<ds:datastoreItem xmlns:ds="http://schemas.openxmlformats.org/officeDocument/2006/customXml" ds:itemID="{15E21687-4A0E-4252-ACE9-9B29D795B32E}">
  <ds:schemaRefs>
    <ds:schemaRef ds:uri="http://firmglobal.com/Confirmit/reporting/powerpoint/09-09-2009"/>
  </ds:schemaRefs>
</ds:datastoreItem>
</file>

<file path=customXml/itemProps16.xml><?xml version="1.0" encoding="utf-8"?>
<ds:datastoreItem xmlns:ds="http://schemas.openxmlformats.org/officeDocument/2006/customXml" ds:itemID="{FCE38EE4-2DE1-45F5-BFEB-5A04CFFB489E}">
  <ds:schemaRefs>
    <ds:schemaRef ds:uri="http://firmglobal.com/Confirmit/reporting/powerpoint/09-09-2009"/>
  </ds:schemaRefs>
</ds:datastoreItem>
</file>

<file path=customXml/itemProps17.xml><?xml version="1.0" encoding="utf-8"?>
<ds:datastoreItem xmlns:ds="http://schemas.openxmlformats.org/officeDocument/2006/customXml" ds:itemID="{B04B6029-38F1-4B3F-A0A2-83BACD8CDC8B}">
  <ds:schemaRefs>
    <ds:schemaRef ds:uri="http://firmglobal.com/Confirmit/reporting/powerpoint/09-09-2009"/>
  </ds:schemaRefs>
</ds:datastoreItem>
</file>

<file path=customXml/itemProps18.xml><?xml version="1.0" encoding="utf-8"?>
<ds:datastoreItem xmlns:ds="http://schemas.openxmlformats.org/officeDocument/2006/customXml" ds:itemID="{DD6AE512-E1E9-4BE1-A12C-FEBE66F3A478}">
  <ds:schemaRefs>
    <ds:schemaRef ds:uri="http://firmglobal.com/Confirmit/reporting/powerpoint/09-09-2009"/>
  </ds:schemaRefs>
</ds:datastoreItem>
</file>

<file path=customXml/itemProps19.xml><?xml version="1.0" encoding="utf-8"?>
<ds:datastoreItem xmlns:ds="http://schemas.openxmlformats.org/officeDocument/2006/customXml" ds:itemID="{31AB5FAC-9FE4-46D2-A050-BC4AE763227E}">
  <ds:schemaRefs>
    <ds:schemaRef ds:uri="http://firmglobal.com/Confirmit/reporting/powerpoint/09-09-2009"/>
  </ds:schemaRefs>
</ds:datastoreItem>
</file>

<file path=customXml/itemProps2.xml><?xml version="1.0" encoding="utf-8"?>
<ds:datastoreItem xmlns:ds="http://schemas.openxmlformats.org/officeDocument/2006/customXml" ds:itemID="{40827E41-0566-4D12-ACC6-1E6C2AB62190}">
  <ds:schemaRefs>
    <ds:schemaRef ds:uri="http://firmglobal.com/Confirmit/reporting/powerpoint/09-09-2009"/>
  </ds:schemaRefs>
</ds:datastoreItem>
</file>

<file path=customXml/itemProps20.xml><?xml version="1.0" encoding="utf-8"?>
<ds:datastoreItem xmlns:ds="http://schemas.openxmlformats.org/officeDocument/2006/customXml" ds:itemID="{2DA210B2-0929-454F-8CE4-4183B6E7E153}">
  <ds:schemaRefs>
    <ds:schemaRef ds:uri="http://firmglobal.com/Confirmit/reporting/powerpoint/09-09-2009"/>
  </ds:schemaRefs>
</ds:datastoreItem>
</file>

<file path=customXml/itemProps21.xml><?xml version="1.0" encoding="utf-8"?>
<ds:datastoreItem xmlns:ds="http://schemas.openxmlformats.org/officeDocument/2006/customXml" ds:itemID="{2DB0E300-27BE-45A0-88E1-FDEC7E72577F}">
  <ds:schemaRefs>
    <ds:schemaRef ds:uri="http://firmglobal.com/Confirmit/reporting/powerpoint/09-09-2009"/>
  </ds:schemaRefs>
</ds:datastoreItem>
</file>

<file path=customXml/itemProps22.xml><?xml version="1.0" encoding="utf-8"?>
<ds:datastoreItem xmlns:ds="http://schemas.openxmlformats.org/officeDocument/2006/customXml" ds:itemID="{0C139A9D-0BBF-4B81-90B0-D36BEDF76CFE}">
  <ds:schemaRefs>
    <ds:schemaRef ds:uri="http://firmglobal.com/Confirmit/reporting/powerpoint/09-09-2009"/>
  </ds:schemaRefs>
</ds:datastoreItem>
</file>

<file path=customXml/itemProps23.xml><?xml version="1.0" encoding="utf-8"?>
<ds:datastoreItem xmlns:ds="http://schemas.openxmlformats.org/officeDocument/2006/customXml" ds:itemID="{0C029648-2549-4B38-A40F-D0F1875912F0}">
  <ds:schemaRefs>
    <ds:schemaRef ds:uri="http://firmglobal.com/Confirmit/reporting/powerpoint/09-09-2009"/>
  </ds:schemaRefs>
</ds:datastoreItem>
</file>

<file path=customXml/itemProps24.xml><?xml version="1.0" encoding="utf-8"?>
<ds:datastoreItem xmlns:ds="http://schemas.openxmlformats.org/officeDocument/2006/customXml" ds:itemID="{11FF6F60-365A-49FF-8AE8-57F3B0693FDC}">
  <ds:schemaRefs>
    <ds:schemaRef ds:uri="http://firmglobal.com/Confirmit/reporting/powerpoint/09-09-2009"/>
  </ds:schemaRefs>
</ds:datastoreItem>
</file>

<file path=customXml/itemProps25.xml><?xml version="1.0" encoding="utf-8"?>
<ds:datastoreItem xmlns:ds="http://schemas.openxmlformats.org/officeDocument/2006/customXml" ds:itemID="{4DCC16B2-3526-44B9-A8F4-B061E3E03BCE}">
  <ds:schemaRefs>
    <ds:schemaRef ds:uri="http://firmglobal.com/Confirmit/reporting/powerpoint/09-09-2009"/>
  </ds:schemaRefs>
</ds:datastoreItem>
</file>

<file path=customXml/itemProps26.xml><?xml version="1.0" encoding="utf-8"?>
<ds:datastoreItem xmlns:ds="http://schemas.openxmlformats.org/officeDocument/2006/customXml" ds:itemID="{8E0A51A1-C707-4DD2-B6A7-56AE38622DB9}">
  <ds:schemaRefs>
    <ds:schemaRef ds:uri="http://firmglobal.com/Confirmit/reporting/powerpoint/09-09-2009"/>
  </ds:schemaRefs>
</ds:datastoreItem>
</file>

<file path=customXml/itemProps27.xml><?xml version="1.0" encoding="utf-8"?>
<ds:datastoreItem xmlns:ds="http://schemas.openxmlformats.org/officeDocument/2006/customXml" ds:itemID="{75165CE8-05EE-48B1-81A7-46E4F84D6174}">
  <ds:schemaRefs>
    <ds:schemaRef ds:uri="http://firmglobal.com/Confirmit/reporting/powerpoint/09-09-2009"/>
  </ds:schemaRefs>
</ds:datastoreItem>
</file>

<file path=customXml/itemProps28.xml><?xml version="1.0" encoding="utf-8"?>
<ds:datastoreItem xmlns:ds="http://schemas.openxmlformats.org/officeDocument/2006/customXml" ds:itemID="{83BD3014-391F-44CF-B362-7104E46819B0}">
  <ds:schemaRefs>
    <ds:schemaRef ds:uri="http://firmglobal.com/Confirmit/reporting/powerpoint/09-09-2009"/>
  </ds:schemaRefs>
</ds:datastoreItem>
</file>

<file path=customXml/itemProps29.xml><?xml version="1.0" encoding="utf-8"?>
<ds:datastoreItem xmlns:ds="http://schemas.openxmlformats.org/officeDocument/2006/customXml" ds:itemID="{B5034F50-CABD-4AAA-B23D-E83DC42C2208}">
  <ds:schemaRefs>
    <ds:schemaRef ds:uri="http://firmglobal.com/Confirmit/reporting/powerpoint/09-09-2009"/>
  </ds:schemaRefs>
</ds:datastoreItem>
</file>

<file path=customXml/itemProps3.xml><?xml version="1.0" encoding="utf-8"?>
<ds:datastoreItem xmlns:ds="http://schemas.openxmlformats.org/officeDocument/2006/customXml" ds:itemID="{0DE2EDB4-B32F-4782-99F9-185C3E1952A2}">
  <ds:schemaRefs>
    <ds:schemaRef ds:uri="http://firmglobal.com/Confirmit/reporting/powerpoint/09-09-2009"/>
  </ds:schemaRefs>
</ds:datastoreItem>
</file>

<file path=customXml/itemProps30.xml><?xml version="1.0" encoding="utf-8"?>
<ds:datastoreItem xmlns:ds="http://schemas.openxmlformats.org/officeDocument/2006/customXml" ds:itemID="{82575A4A-7172-4A2D-8129-0B5F8AAAED9D}">
  <ds:schemaRefs>
    <ds:schemaRef ds:uri="http://firmglobal.com/Confirmit/reporting/powerpoint/09-09-2009"/>
  </ds:schemaRefs>
</ds:datastoreItem>
</file>

<file path=customXml/itemProps31.xml><?xml version="1.0" encoding="utf-8"?>
<ds:datastoreItem xmlns:ds="http://schemas.openxmlformats.org/officeDocument/2006/customXml" ds:itemID="{774E628A-CFFB-427C-963D-6AD7250E4993}">
  <ds:schemaRefs>
    <ds:schemaRef ds:uri="http://firmglobal.com/Confirmit/reporting/powerpoint/09-09-2009"/>
  </ds:schemaRefs>
</ds:datastoreItem>
</file>

<file path=customXml/itemProps32.xml><?xml version="1.0" encoding="utf-8"?>
<ds:datastoreItem xmlns:ds="http://schemas.openxmlformats.org/officeDocument/2006/customXml" ds:itemID="{3E43D7CB-73F9-4C45-A9E8-9857A6240861}">
  <ds:schemaRefs>
    <ds:schemaRef ds:uri="http://firmglobal.com/Confirmit/reporting/powerpoint/09-09-2009"/>
  </ds:schemaRefs>
</ds:datastoreItem>
</file>

<file path=customXml/itemProps33.xml><?xml version="1.0" encoding="utf-8"?>
<ds:datastoreItem xmlns:ds="http://schemas.openxmlformats.org/officeDocument/2006/customXml" ds:itemID="{14FEC2A4-9590-4020-8F1D-B3C936560208}">
  <ds:schemaRefs>
    <ds:schemaRef ds:uri="http://firmglobal.com/Confirmit/reporting/powerpoint/09-09-2009"/>
  </ds:schemaRefs>
</ds:datastoreItem>
</file>

<file path=customXml/itemProps34.xml><?xml version="1.0" encoding="utf-8"?>
<ds:datastoreItem xmlns:ds="http://schemas.openxmlformats.org/officeDocument/2006/customXml" ds:itemID="{1081AEA3-B575-4596-8DD1-6C6798E0D7E1}">
  <ds:schemaRefs>
    <ds:schemaRef ds:uri="http://firmglobal.com/Confirmit/reporting/powerpoint/09-09-2009"/>
  </ds:schemaRefs>
</ds:datastoreItem>
</file>

<file path=customXml/itemProps35.xml><?xml version="1.0" encoding="utf-8"?>
<ds:datastoreItem xmlns:ds="http://schemas.openxmlformats.org/officeDocument/2006/customXml" ds:itemID="{7F3873AA-480B-4800-AEED-96F6CA2739D3}">
  <ds:schemaRefs>
    <ds:schemaRef ds:uri="http://firmglobal.com/Confirmit/reporting/powerpoint/09-09-2009"/>
  </ds:schemaRefs>
</ds:datastoreItem>
</file>

<file path=customXml/itemProps36.xml><?xml version="1.0" encoding="utf-8"?>
<ds:datastoreItem xmlns:ds="http://schemas.openxmlformats.org/officeDocument/2006/customXml" ds:itemID="{399E3749-DE30-4707-9D93-A171A21C95AB}">
  <ds:schemaRefs>
    <ds:schemaRef ds:uri="http://firmglobal.com/Confirmit/reporting/powerpoint/09-09-2009"/>
  </ds:schemaRefs>
</ds:datastoreItem>
</file>

<file path=customXml/itemProps4.xml><?xml version="1.0" encoding="utf-8"?>
<ds:datastoreItem xmlns:ds="http://schemas.openxmlformats.org/officeDocument/2006/customXml" ds:itemID="{399B309B-029A-4BA9-AE6D-DAE4261765AE}">
  <ds:schemaRefs>
    <ds:schemaRef ds:uri="http://firmglobal.com/Confirmit/reporting/powerpoint/09-09-2009"/>
  </ds:schemaRefs>
</ds:datastoreItem>
</file>

<file path=customXml/itemProps5.xml><?xml version="1.0" encoding="utf-8"?>
<ds:datastoreItem xmlns:ds="http://schemas.openxmlformats.org/officeDocument/2006/customXml" ds:itemID="{F3B8334C-D329-4089-92B9-4D6879EC3AF7}">
  <ds:schemaRefs>
    <ds:schemaRef ds:uri="http://firmglobal.com/Confirmit/reporting/powerpoint/09-09-2009"/>
  </ds:schemaRefs>
</ds:datastoreItem>
</file>

<file path=customXml/itemProps6.xml><?xml version="1.0" encoding="utf-8"?>
<ds:datastoreItem xmlns:ds="http://schemas.openxmlformats.org/officeDocument/2006/customXml" ds:itemID="{79D19D21-5BD4-4429-BD47-01BE0B19CD46}">
  <ds:schemaRefs>
    <ds:schemaRef ds:uri="http://firmglobal.com/Confirmit/reporting/powerpoint/09-09-2009"/>
  </ds:schemaRefs>
</ds:datastoreItem>
</file>

<file path=customXml/itemProps7.xml><?xml version="1.0" encoding="utf-8"?>
<ds:datastoreItem xmlns:ds="http://schemas.openxmlformats.org/officeDocument/2006/customXml" ds:itemID="{6EBDBC84-5FF1-41E4-B520-8D7ECA3EDB54}">
  <ds:schemaRefs>
    <ds:schemaRef ds:uri="http://firmglobal.com/Confirmit/reporting/powerpoint/09-09-2009"/>
  </ds:schemaRefs>
</ds:datastoreItem>
</file>

<file path=customXml/itemProps8.xml><?xml version="1.0" encoding="utf-8"?>
<ds:datastoreItem xmlns:ds="http://schemas.openxmlformats.org/officeDocument/2006/customXml" ds:itemID="{C916A039-F389-4CEB-9507-2A3244CF8F5E}">
  <ds:schemaRefs>
    <ds:schemaRef ds:uri="http://firmglobal.com/Confirmit/reporting/powerpoint/09-09-2009"/>
  </ds:schemaRefs>
</ds:datastoreItem>
</file>

<file path=customXml/itemProps9.xml><?xml version="1.0" encoding="utf-8"?>
<ds:datastoreItem xmlns:ds="http://schemas.openxmlformats.org/officeDocument/2006/customXml" ds:itemID="{9195B83C-7BAD-49F9-9D29-7B7EEA5AD431}">
  <ds:schemaRefs>
    <ds:schemaRef ds:uri="http://firmglobal.com/Confirmit/reporting/powerpoint/09-09-2009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 country meeting</Template>
  <TotalTime>46</TotalTime>
  <Words>1570</Words>
  <Application>Microsoft Office PowerPoint</Application>
  <PresentationFormat>Presentación en pantalla (4:3)</PresentationFormat>
  <Paragraphs>171</Paragraphs>
  <Slides>27</Slides>
  <Notes>12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28" baseType="lpstr">
      <vt:lpstr>In country meeting</vt:lpstr>
      <vt:lpstr>Diapositiva 1</vt:lpstr>
      <vt:lpstr>Diapositiva 2</vt:lpstr>
      <vt:lpstr>¿Qué cubre el seguro RC D&amp;O?</vt:lpstr>
      <vt:lpstr>¿Dónde está la necesidad?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Acción Social De Responsabilidad</vt:lpstr>
      <vt:lpstr>Responsabilidad Concursal</vt:lpstr>
      <vt:lpstr>Responsabilidad Concursal</vt:lpstr>
      <vt:lpstr>Inhabilitación Profesional</vt:lpstr>
      <vt:lpstr>Prácticas Laborales</vt:lpstr>
      <vt:lpstr>Prácticas de empleo</vt:lpstr>
      <vt:lpstr>Ámbito Territorial</vt:lpstr>
      <vt:lpstr>Responsabilidad Tributaria</vt:lpstr>
      <vt:lpstr>Acción tributaria solidaria </vt:lpstr>
      <vt:lpstr>Gastos de Defensa</vt:lpstr>
      <vt:lpstr>Empresa Familiar</vt:lpstr>
      <vt:lpstr>Daños Materiales</vt:lpstr>
      <vt:lpstr>Diapositiva 26</vt:lpstr>
      <vt:lpstr>Diapositiva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Spain 2018</dc:title>
  <dc:creator>Manzano, Esteban</dc:creator>
  <cp:lastModifiedBy>Arturo Cruz</cp:lastModifiedBy>
  <cp:revision>603</cp:revision>
  <cp:lastPrinted>2020-02-17T18:22:52Z</cp:lastPrinted>
  <dcterms:created xsi:type="dcterms:W3CDTF">2018-03-19T12:39:33Z</dcterms:created>
  <dcterms:modified xsi:type="dcterms:W3CDTF">2020-07-14T06:59:16Z</dcterms:modified>
</cp:coreProperties>
</file>